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1D6E1-ED77-70A1-666A-F90D78C448DF}" v="134" dt="2024-10-13T18:29:37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pPr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Energetické štítky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03893C-8851-B2ED-4F5C-CCB94B88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1" y="506639"/>
            <a:ext cx="10515600" cy="1325563"/>
          </a:xfrm>
        </p:spPr>
        <p:txBody>
          <a:bodyPr/>
          <a:lstStyle/>
          <a:p>
            <a:r>
              <a:rPr lang="cs-CZ" dirty="0"/>
              <a:t>Pračka - </a:t>
            </a:r>
            <a:r>
              <a:rPr lang="cs-CZ" dirty="0" err="1"/>
              <a:t>Hisense</a:t>
            </a:r>
            <a:r>
              <a:rPr lang="cs-CZ" dirty="0"/>
              <a:t> </a:t>
            </a:r>
            <a:r>
              <a:rPr lang="cs-CZ" dirty="0">
                <a:solidFill>
                  <a:srgbClr val="1A1A1A"/>
                </a:solidFill>
              </a:rPr>
              <a:t>WFVB6010EM</a:t>
            </a:r>
            <a:endParaRPr lang="cs-CZ" dirty="0"/>
          </a:p>
          <a:p>
            <a:endParaRPr lang="cs-CZ" dirty="0"/>
          </a:p>
        </p:txBody>
      </p:sp>
      <p:pic>
        <p:nvPicPr>
          <p:cNvPr id="4" name="Zástupný obsah 3" descr="Obsah obrázku text, snímek obrazovky, Písmo, diagram&#10;&#10;Popis se vygeneroval automaticky.">
            <a:extLst>
              <a:ext uri="{FF2B5EF4-FFF2-40B4-BE49-F238E27FC236}">
                <a16:creationId xmlns:a16="http://schemas.microsoft.com/office/drawing/2014/main" xmlns="" id="{2ADB50CA-D020-CE97-A6AF-EB0E6E0479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93590" y="1488168"/>
            <a:ext cx="4002047" cy="5178652"/>
          </a:xfrm>
        </p:spPr>
      </p:pic>
    </p:spTree>
    <p:extLst>
      <p:ext uri="{BB962C8B-B14F-4D97-AF65-F5344CB8AC3E}">
        <p14:creationId xmlns:p14="http://schemas.microsoft.com/office/powerpoint/2010/main" xmlns="" val="225554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AA3327-34ED-43A6-F930-1A170D86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Sušička - </a:t>
            </a:r>
            <a:r>
              <a:rPr lang="cs-CZ" dirty="0" err="1"/>
              <a:t>Philco</a:t>
            </a:r>
            <a:r>
              <a:rPr lang="cs-CZ" dirty="0"/>
              <a:t> PDC82R</a:t>
            </a:r>
          </a:p>
        </p:txBody>
      </p:sp>
      <p:pic>
        <p:nvPicPr>
          <p:cNvPr id="4" name="Zástupný obsah 3" descr="Obsah obrázku text, snímek obrazovky, Písmo, design&#10;&#10;Popis se vygeneroval automaticky.">
            <a:extLst>
              <a:ext uri="{FF2B5EF4-FFF2-40B4-BE49-F238E27FC236}">
                <a16:creationId xmlns:a16="http://schemas.microsoft.com/office/drawing/2014/main" xmlns="" id="{F1B409D5-52F0-40BF-2646-AA63916710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7048" y="1313996"/>
            <a:ext cx="2644444" cy="5352824"/>
          </a:xfrm>
        </p:spPr>
      </p:pic>
    </p:spTree>
    <p:extLst>
      <p:ext uri="{BB962C8B-B14F-4D97-AF65-F5344CB8AC3E}">
        <p14:creationId xmlns:p14="http://schemas.microsoft.com/office/powerpoint/2010/main" xmlns="" val="243564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840D8C-0FE4-FB4D-3673-B621F695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80" y="791845"/>
            <a:ext cx="10515600" cy="1325563"/>
          </a:xfrm>
        </p:spPr>
        <p:txBody>
          <a:bodyPr/>
          <a:lstStyle/>
          <a:p>
            <a:r>
              <a:rPr lang="cs-CZ" dirty="0">
                <a:latin typeface="Arial Nova"/>
              </a:rPr>
              <a:t>Myčka - Mora </a:t>
            </a:r>
            <a:r>
              <a:rPr lang="cs-CZ" dirty="0">
                <a:latin typeface="Arial Nova"/>
                <a:ea typeface="Open Sans"/>
                <a:cs typeface="Open Sans"/>
              </a:rPr>
              <a:t>IM 535</a:t>
            </a:r>
            <a:endParaRPr lang="cs-CZ" dirty="0">
              <a:latin typeface="Arial Nova"/>
            </a:endParaRPr>
          </a:p>
          <a:p>
            <a:endParaRPr lang="cs-CZ" dirty="0"/>
          </a:p>
        </p:txBody>
      </p:sp>
      <p:pic>
        <p:nvPicPr>
          <p:cNvPr id="4" name="Zástupný obsah 3" descr="Obsah obrázku text, snímek obrazovky, Písmo, diagram&#10;&#10;Popis se vygeneroval automaticky.">
            <a:extLst>
              <a:ext uri="{FF2B5EF4-FFF2-40B4-BE49-F238E27FC236}">
                <a16:creationId xmlns:a16="http://schemas.microsoft.com/office/drawing/2014/main" xmlns="" id="{9DB1635D-D7B1-5412-3AC7-E39E833E1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87406" y="1456171"/>
            <a:ext cx="3029095" cy="5401974"/>
          </a:xfrm>
        </p:spPr>
      </p:pic>
    </p:spTree>
    <p:extLst>
      <p:ext uri="{BB962C8B-B14F-4D97-AF65-F5344CB8AC3E}">
        <p14:creationId xmlns:p14="http://schemas.microsoft.com/office/powerpoint/2010/main" xmlns="" val="386165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DA9EC3-B140-7A3F-E0DE-82719C24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Televize – </a:t>
            </a:r>
            <a:r>
              <a:rPr lang="cs-CZ" dirty="0" err="1"/>
              <a:t>Hisense</a:t>
            </a:r>
            <a:r>
              <a:rPr lang="cs-CZ" dirty="0"/>
              <a:t> 40A4N</a:t>
            </a:r>
          </a:p>
        </p:txBody>
      </p:sp>
      <p:pic>
        <p:nvPicPr>
          <p:cNvPr id="4" name="Zástupný obsah 3" descr="Obsah obrázku text, snímek obrazovky, Písmo, diagram&#10;&#10;Popis se vygeneroval automaticky.">
            <a:extLst>
              <a:ext uri="{FF2B5EF4-FFF2-40B4-BE49-F238E27FC236}">
                <a16:creationId xmlns:a16="http://schemas.microsoft.com/office/drawing/2014/main" xmlns="" id="{E15445B4-37F0-3A4B-2CC0-4F22F5A36C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46164" y="1411968"/>
            <a:ext cx="3074043" cy="5450795"/>
          </a:xfrm>
        </p:spPr>
      </p:pic>
    </p:spTree>
    <p:extLst>
      <p:ext uri="{BB962C8B-B14F-4D97-AF65-F5344CB8AC3E}">
        <p14:creationId xmlns:p14="http://schemas.microsoft.com/office/powerpoint/2010/main" xmlns="" val="47116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DA69E4-90D9-3F1F-77FB-84C56A628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Lednice – </a:t>
            </a:r>
            <a:r>
              <a:rPr lang="cs-CZ" dirty="0" err="1"/>
              <a:t>Hisense</a:t>
            </a:r>
            <a:r>
              <a:rPr lang="cs-CZ" dirty="0"/>
              <a:t> RS677N4ACC</a:t>
            </a:r>
          </a:p>
        </p:txBody>
      </p:sp>
      <p:pic>
        <p:nvPicPr>
          <p:cNvPr id="4" name="Zástupný obsah 3" descr="Obsah obrázku text, snímek obrazovky, Písmo, diagram&#10;&#10;Popis se vygeneroval automaticky.">
            <a:extLst>
              <a:ext uri="{FF2B5EF4-FFF2-40B4-BE49-F238E27FC236}">
                <a16:creationId xmlns:a16="http://schemas.microsoft.com/office/drawing/2014/main" xmlns="" id="{05E18B21-5ABD-5A16-7437-3DF7E7A0DB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64806" y="1248353"/>
            <a:ext cx="2764024" cy="5609792"/>
          </a:xfrm>
        </p:spPr>
      </p:pic>
    </p:spTree>
    <p:extLst>
      <p:ext uri="{BB962C8B-B14F-4D97-AF65-F5344CB8AC3E}">
        <p14:creationId xmlns:p14="http://schemas.microsoft.com/office/powerpoint/2010/main" xmlns="" val="2587675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celář">
      <a:majorFont>
        <a:latin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Vlastní</PresentationFormat>
  <Paragraphs>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Energetické štítky</vt:lpstr>
      <vt:lpstr>Pračka - Hisense WFVB6010EM </vt:lpstr>
      <vt:lpstr>Sušička - Philco PDC82R</vt:lpstr>
      <vt:lpstr>Myčka - Mora IM 535 </vt:lpstr>
      <vt:lpstr>Televize – Hisense 40A4N</vt:lpstr>
      <vt:lpstr>Lednice – Hisense RS677N4ACC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Energetické štítky</dc:title>
  <dc:creator>Alena</dc:creator>
  <cp:lastModifiedBy>Alena</cp:lastModifiedBy>
  <cp:revision>59</cp:revision>
  <dcterms:created xsi:type="dcterms:W3CDTF">2024-10-13T18:03:23Z</dcterms:created>
  <dcterms:modified xsi:type="dcterms:W3CDTF">2024-10-19T17:02:57Z</dcterms:modified>
</cp:coreProperties>
</file>