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33386FF-AF35-4B55-ABAD-CC469471C8E5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47C4C4D-9597-4C8E-9B7F-AAE91FD743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359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86FF-AF35-4B55-ABAD-CC469471C8E5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4C4D-9597-4C8E-9B7F-AAE91FD743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080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33386FF-AF35-4B55-ABAD-CC469471C8E5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47C4C4D-9597-4C8E-9B7F-AAE91FD743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47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33386FF-AF35-4B55-ABAD-CC469471C8E5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47C4C4D-9597-4C8E-9B7F-AAE91FD743F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3508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33386FF-AF35-4B55-ABAD-CC469471C8E5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47C4C4D-9597-4C8E-9B7F-AAE91FD743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3903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86FF-AF35-4B55-ABAD-CC469471C8E5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4C4D-9597-4C8E-9B7F-AAE91FD743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2033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86FF-AF35-4B55-ABAD-CC469471C8E5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4C4D-9597-4C8E-9B7F-AAE91FD743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318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86FF-AF35-4B55-ABAD-CC469471C8E5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4C4D-9597-4C8E-9B7F-AAE91FD743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039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33386FF-AF35-4B55-ABAD-CC469471C8E5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47C4C4D-9597-4C8E-9B7F-AAE91FD743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487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86FF-AF35-4B55-ABAD-CC469471C8E5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4C4D-9597-4C8E-9B7F-AAE91FD743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198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33386FF-AF35-4B55-ABAD-CC469471C8E5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47C4C4D-9597-4C8E-9B7F-AAE91FD743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8377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86FF-AF35-4B55-ABAD-CC469471C8E5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4C4D-9597-4C8E-9B7F-AAE91FD743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7228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86FF-AF35-4B55-ABAD-CC469471C8E5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4C4D-9597-4C8E-9B7F-AAE91FD743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9861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86FF-AF35-4B55-ABAD-CC469471C8E5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4C4D-9597-4C8E-9B7F-AAE91FD743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182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86FF-AF35-4B55-ABAD-CC469471C8E5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4C4D-9597-4C8E-9B7F-AAE91FD743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5749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86FF-AF35-4B55-ABAD-CC469471C8E5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4C4D-9597-4C8E-9B7F-AAE91FD743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8850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86FF-AF35-4B55-ABAD-CC469471C8E5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4C4D-9597-4C8E-9B7F-AAE91FD743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5980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386FF-AF35-4B55-ABAD-CC469471C8E5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C4C4D-9597-4C8E-9B7F-AAE91FD743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20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A28CBB-AA2C-8BEF-BDC9-6C336C7418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7129" y="412377"/>
            <a:ext cx="9520518" cy="173018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20 . Října - den stromů</a:t>
            </a:r>
          </a:p>
        </p:txBody>
      </p:sp>
      <p:pic>
        <p:nvPicPr>
          <p:cNvPr id="1026" name="Picture 2" descr="Obrázek strom s listy, strom moudrosti a života — Stockový vektor #51126163">
            <a:extLst>
              <a:ext uri="{FF2B5EF4-FFF2-40B4-BE49-F238E27FC236}">
                <a16:creationId xmlns:a16="http://schemas.microsoft.com/office/drawing/2014/main" id="{ACD5278C-800A-0398-5B70-366309C7F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395" y="2036551"/>
            <a:ext cx="3151094" cy="315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1652E02-9221-E2D0-3552-7C70A09499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32" t="375" r="12865" b="24868"/>
          <a:stretch>
            <a:fillRect/>
          </a:stretch>
        </p:blipFill>
        <p:spPr>
          <a:xfrm>
            <a:off x="5676543" y="2149276"/>
            <a:ext cx="2333602" cy="292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88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35DDC1-6850-7D9A-9070-FBE36A544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8" y="152400"/>
            <a:ext cx="4849906" cy="3276600"/>
          </a:xfrm>
        </p:spPr>
        <p:txBody>
          <a:bodyPr>
            <a:normAutofit/>
          </a:bodyPr>
          <a:lstStyle/>
          <a:p>
            <a:r>
              <a:rPr lang="cs-CZ" sz="9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javor</a:t>
            </a:r>
          </a:p>
        </p:txBody>
      </p:sp>
      <p:pic>
        <p:nvPicPr>
          <p:cNvPr id="1028" name="Picture 4" descr="Stock fotografie Podzimní Listy Japonského Javoru – stáhnout obrázek ...">
            <a:extLst>
              <a:ext uri="{FF2B5EF4-FFF2-40B4-BE49-F238E27FC236}">
                <a16:creationId xmlns:a16="http://schemas.microsoft.com/office/drawing/2014/main" id="{34182F16-6FCB-492D-BDFF-976BA0754D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6" t="7963" r="4221" b="14583"/>
          <a:stretch>
            <a:fillRect/>
          </a:stretch>
        </p:blipFill>
        <p:spPr bwMode="auto">
          <a:xfrm>
            <a:off x="995080" y="2405648"/>
            <a:ext cx="3352801" cy="3672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Fondo árbol Grande Con Hojas Rojas Delante De él Fondo, Imagen De Un ...">
            <a:extLst>
              <a:ext uri="{FF2B5EF4-FFF2-40B4-BE49-F238E27FC236}">
                <a16:creationId xmlns:a16="http://schemas.microsoft.com/office/drawing/2014/main" id="{B5B5DC17-167D-77E4-1A2D-2FC54ACCE4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97957"/>
            <a:ext cx="283443" cy="28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03B23CB-62E0-A5A4-8B81-84158695E9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94" t="15668" r="13160" b="7640"/>
          <a:stretch>
            <a:fillRect/>
          </a:stretch>
        </p:blipFill>
        <p:spPr>
          <a:xfrm>
            <a:off x="6666314" y="581589"/>
            <a:ext cx="4530605" cy="564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27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DDBC02-7A07-FDBF-AF34-CCB53A683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6658" y="618565"/>
            <a:ext cx="3065929" cy="1905000"/>
          </a:xfrm>
        </p:spPr>
        <p:txBody>
          <a:bodyPr>
            <a:noAutofit/>
          </a:bodyPr>
          <a:lstStyle/>
          <a:p>
            <a:r>
              <a:rPr lang="cs-CZ" sz="9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lípa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AD9A00C-4F63-DCEA-D300-F57D426EA6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772" t="1903" r="23733" b="-1903"/>
          <a:stretch>
            <a:fillRect/>
          </a:stretch>
        </p:blipFill>
        <p:spPr>
          <a:xfrm>
            <a:off x="6096000" y="527580"/>
            <a:ext cx="5096436" cy="602562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A19A015-FD77-0E9B-1472-0F2A2156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443" t="-965" r="16401" b="965"/>
          <a:stretch>
            <a:fillRect/>
          </a:stretch>
        </p:blipFill>
        <p:spPr>
          <a:xfrm flipH="1">
            <a:off x="594357" y="2415260"/>
            <a:ext cx="3374138" cy="413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16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ondenzační stopa">
  <a:themeElements>
    <a:clrScheme name="Kondenzační stop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Kondenzační stop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ační stop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TM04033937[[fn=Kondenzační stopa]]</Template>
  <TotalTime>37</TotalTime>
  <Words>8</Words>
  <Application>Microsoft Office PowerPoint</Application>
  <PresentationFormat>Širokoúhlá obrazovka</PresentationFormat>
  <Paragraphs>3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6" baseType="lpstr">
      <vt:lpstr>Arial</vt:lpstr>
      <vt:lpstr>Century Gothic</vt:lpstr>
      <vt:lpstr>Kondenzační stopa</vt:lpstr>
      <vt:lpstr>20 . Října - den stromů</vt:lpstr>
      <vt:lpstr>javor</vt:lpstr>
      <vt:lpstr>lípa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3</cp:revision>
  <dcterms:created xsi:type="dcterms:W3CDTF">2025-10-13T08:14:41Z</dcterms:created>
  <dcterms:modified xsi:type="dcterms:W3CDTF">2025-10-20T08:28:45Z</dcterms:modified>
</cp:coreProperties>
</file>