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0080625" cy="5670550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58" y="-78"/>
      </p:cViewPr>
      <p:guideLst>
        <p:guide orient="horz" pos="1786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cap="none">
              <a:ln>
                <a:noFill/>
              </a:ln>
              <a:solidFill>
                <a:srgbClr val="000000"/>
              </a:solidFill>
              <a:latin typeface="Liberation Sans" pitchFamily="34"/>
              <a:ea typeface="Noto Sans CJK JP:palt" pitchFamily="34"/>
              <a:cs typeface="Noto Sans" pitchFamily="34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cap="none">
              <a:ln>
                <a:noFill/>
              </a:ln>
              <a:solidFill>
                <a:srgbClr val="000000"/>
              </a:solidFill>
              <a:latin typeface="Liberation Sans" pitchFamily="34"/>
              <a:ea typeface="Noto Sans CJK JP:palt" pitchFamily="34"/>
              <a:cs typeface="Noto Sans" pitchFamily="34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cap="none">
              <a:ln>
                <a:noFill/>
              </a:ln>
              <a:solidFill>
                <a:srgbClr val="000000"/>
              </a:solidFill>
              <a:latin typeface="Liberation Sans" pitchFamily="34"/>
              <a:ea typeface="Noto Sans CJK JP:palt" pitchFamily="34"/>
              <a:cs typeface="Noto Sans" pitchFamily="34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495D160-E91B-4D4E-9737-8E5BBC22F0F3}" type="slidenum">
              <a:t>‹#›</a:t>
            </a:fld>
            <a:endParaRPr lang="cs-CZ" sz="1400" b="0" i="0" u="none" strike="noStrike" kern="1200" cap="none">
              <a:ln>
                <a:noFill/>
              </a:ln>
              <a:solidFill>
                <a:srgbClr val="000000"/>
              </a:solidFill>
              <a:latin typeface="Liberation Sans" pitchFamily="34"/>
              <a:ea typeface="Noto Sans CJK JP:palt" pitchFamily="34"/>
              <a:cs typeface="Noto Sans" pitchFamily="3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720000" y="900000"/>
            <a:ext cx="6120000" cy="3441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cs-CZ" sz="1400" kern="1200">
                <a:solidFill>
                  <a:srgbClr val="000000"/>
                </a:solidFill>
                <a:latin typeface="Liberation Sans" pitchFamily="34"/>
                <a:ea typeface="Noto Sans CJK JP:palt" pitchFamily="34"/>
                <a:cs typeface="Noto Sans" pitchFamily="34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cs-CZ" sz="1400" kern="1200">
                <a:solidFill>
                  <a:srgbClr val="000000"/>
                </a:solidFill>
                <a:latin typeface="Liberation Sans" pitchFamily="34"/>
                <a:ea typeface="Noto Sans CJK JP:palt" pitchFamily="34"/>
                <a:cs typeface="Noto Sans" pitchFamily="34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rtl="0" hangingPunct="0">
              <a:buNone/>
              <a:tabLst/>
              <a:defRPr lang="cs-CZ" sz="1400" kern="1200">
                <a:solidFill>
                  <a:srgbClr val="000000"/>
                </a:solidFill>
                <a:latin typeface="Liberation Sans" pitchFamily="34"/>
                <a:ea typeface="Noto Sans CJK JP:palt" pitchFamily="34"/>
                <a:cs typeface="Noto Sans" pitchFamily="34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algn="r" rtl="0" hangingPunct="0">
              <a:buNone/>
              <a:tabLst/>
              <a:defRPr lang="cs-CZ" sz="1400" kern="1200">
                <a:solidFill>
                  <a:srgbClr val="000000"/>
                </a:solidFill>
                <a:latin typeface="Liberation Sans" pitchFamily="34"/>
                <a:ea typeface="Noto Sans CJK JP:palt" pitchFamily="34"/>
                <a:cs typeface="Noto Sans" pitchFamily="34"/>
              </a:defRPr>
            </a:lvl1pPr>
          </a:lstStyle>
          <a:p>
            <a:pPr lvl="0"/>
            <a:fld id="{F0263A02-9A9A-4B93-8A16-BBC58860F5CB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cs-CZ" sz="2000" b="0" i="0" u="none" strike="noStrike" kern="1200" cap="none">
        <a:ln>
          <a:noFill/>
        </a:ln>
        <a:highlight>
          <a:srgbClr val="FFFFFF"/>
        </a:highlight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3272D0-7D9D-4439-9844-39100A4ADBDD}" type="slidenum"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0155B8-D34B-406F-A74C-C1E9FE8FE4D6}" type="slidenum"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91388" y="1619250"/>
            <a:ext cx="2428875" cy="28813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0" y="1619250"/>
            <a:ext cx="7138988" cy="28813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BE99A2-F580-4485-A738-4C90AAD04504}" type="slidenum"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7C3529-0C69-4628-A194-D5672122B03B}" type="slidenum"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80AC3C-3EF4-42F7-9FF0-3F3477FB9335}" type="slidenum"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267B98-2E3A-4807-AD9D-670BD2370048}" type="slidenum"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60363" y="1079500"/>
            <a:ext cx="4603750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6513" y="1079500"/>
            <a:ext cx="4603750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D55E8F-DE83-428A-B847-838B093D7824}" type="slidenum"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8F9614-5BED-4ABF-B5FC-F38FA217612C}" type="slidenum"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AC250D-9F7A-4A2A-BCED-3648C2640E2E}" type="slidenum"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820C18-C529-4355-BBB8-DC8FCEEE399D}" type="slidenum">
              <a:t>‹#›</a:t>
            </a:fld>
            <a:endParaRPr lang="cs-CZ"/>
          </a:p>
        </p:txBody>
      </p:sp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AC9E8A-8D82-43E3-B98D-56F237E29B13}" type="slidenum"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914D84-B078-4D8E-945F-0A367B0016D1}" type="slidenum"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6A75F0-A743-4346-869F-A4424A5820CB}" type="slidenum"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F7543E-8D3A-4A7D-A57F-F6B97C4164E8}" type="slidenum"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80288" y="179388"/>
            <a:ext cx="2339975" cy="45005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60363" y="179388"/>
            <a:ext cx="6867525" cy="45005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149BCB-A9EA-480D-855B-BC720D1C0D06}" type="slidenum"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1C991F-A413-403F-8A60-F13439F54E66}" type="slidenum"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60363" y="2879725"/>
            <a:ext cx="4603750" cy="162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6513" y="2879725"/>
            <a:ext cx="4603750" cy="162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8361E3-7EA1-46A9-AD7D-AACB33BD835A}" type="slidenum"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BA3E6E-BAE5-4851-8B43-99506DC89486}" type="slidenum"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C06E30-322F-4482-94D5-F3698D9E0B57}" type="slidenum"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5AE0CE-9A54-45A8-B200-A87D7D9F7A19}" type="slidenum">
              <a:t>‹#›</a:t>
            </a:fld>
            <a:endParaRPr lang="cs-CZ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042022-CD44-4DB7-AFFB-314228782403}" type="slidenum"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16180A-3278-4186-8193-2C5D2C6C55CD}" type="slidenum"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 flipH="1" flipV="1">
            <a:off x="0" y="4500000"/>
            <a:ext cx="10080000" cy="117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7360"/>
              <a:gd name="f8" fmla="val 13050"/>
              <a:gd name="f9" fmla="val 17220"/>
              <a:gd name="f10" fmla="val 13340"/>
              <a:gd name="f11" fmla="val 20770"/>
              <a:gd name="f12" fmla="val 5620"/>
              <a:gd name="f13" fmla="val 2860"/>
              <a:gd name="f14" fmla="val 21100"/>
              <a:gd name="f15" fmla="val 1850"/>
              <a:gd name="f16" fmla="val 20700"/>
              <a:gd name="f17" fmla="val 20120"/>
              <a:gd name="f18" fmla="+- 0 0 0"/>
              <a:gd name="f19" fmla="*/ f3 1 21600"/>
              <a:gd name="f20" fmla="*/ f4 1 21600"/>
              <a:gd name="f21" fmla="*/ f18 f0 1"/>
              <a:gd name="f22" fmla="*/ 0 f19 1"/>
              <a:gd name="f23" fmla="*/ 21600 f19 1"/>
              <a:gd name="f24" fmla="*/ 17360 f20 1"/>
              <a:gd name="f25" fmla="*/ 0 f20 1"/>
              <a:gd name="f26" fmla="*/ 10800 f19 1"/>
              <a:gd name="f27" fmla="*/ f21 1 f2"/>
              <a:gd name="f28" fmla="*/ 10800 f20 1"/>
              <a:gd name="f29" fmla="*/ 20320 f20 1"/>
              <a:gd name="f30" fmla="+- f2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26" y="f25"/>
              </a:cxn>
              <a:cxn ang="f30">
                <a:pos x="f22" y="f28"/>
              </a:cxn>
              <a:cxn ang="f30">
                <a:pos x="f26" y="f29"/>
              </a:cxn>
              <a:cxn ang="f30">
                <a:pos x="f23" y="f28"/>
              </a:cxn>
            </a:cxnLst>
            <a:rect l="f22" t="f25" r="f23" b="f24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cubicBezTo>
                  <a:pt x="f8" y="f9"/>
                  <a:pt x="f10" y="f11"/>
                  <a:pt x="f12" y="f6"/>
                </a:cubicBezTo>
                <a:cubicBezTo>
                  <a:pt x="f13" y="f14"/>
                  <a:pt x="f15" y="f16"/>
                  <a:pt x="f5" y="f17"/>
                </a:cubicBezTo>
                <a:close/>
              </a:path>
            </a:pathLst>
          </a:custGeom>
          <a:gradFill>
            <a:gsLst>
              <a:gs pos="0">
                <a:srgbClr val="77CAEE"/>
              </a:gs>
              <a:gs pos="100000">
                <a:srgbClr val="009BDD"/>
              </a:gs>
            </a:gsLst>
            <a:lin ang="5400000"/>
          </a:gradFill>
          <a:ln>
            <a:noFill/>
            <a:prstDash val="solid"/>
          </a:ln>
          <a:effectLst>
            <a:outerShdw dist="10800" dir="5400000" algn="tl">
              <a:srgbClr val="009BDD"/>
            </a:outerShdw>
          </a:effectLst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cap="none">
              <a:ln>
                <a:noFill/>
              </a:ln>
              <a:latin typeface="Liberation Sans" pitchFamily="34"/>
              <a:ea typeface="Noto Sans CJK JP:palt" pitchFamily="34"/>
              <a:cs typeface="Noto Sans" pitchFamily="34"/>
            </a:endParaRPr>
          </a:p>
        </p:txBody>
      </p:sp>
      <p:sp>
        <p:nvSpPr>
          <p:cNvPr id="3" name="Zástupný symbol pro nadpis 2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1"/>
          </p:nvPr>
        </p:nvSpPr>
        <p:spPr>
          <a:xfrm>
            <a:off x="360000" y="2880000"/>
            <a:ext cx="9360000" cy="16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1060"/>
              </a:spcBef>
              <a:spcAft>
                <a:spcPts val="0"/>
              </a:spcAft>
              <a:buClr>
                <a:srgbClr val="77CAEE"/>
              </a:buClr>
              <a:buSzPct val="45000"/>
              <a:buFont typeface="StarSymbol"/>
              <a:buNone/>
              <a:defRPr lang="cs-CZ" sz="2400" b="0" i="0" u="none" strike="noStrike" kern="1200" cap="none">
                <a:ln>
                  <a:noFill/>
                </a:ln>
                <a:solidFill>
                  <a:srgbClr val="009BDD"/>
                </a:solidFill>
                <a:highlight>
                  <a:scrgbClr r="0" g="0" b="0">
                    <a:alpha val="0"/>
                  </a:scrgbClr>
                </a:highlight>
              </a:defRPr>
            </a:defPPr>
            <a:lvl1pPr marL="432000" marR="0" lvl="0" indent="-324000">
              <a:spcBef>
                <a:spcPts val="1060"/>
              </a:spcBef>
              <a:spcAft>
                <a:spcPts val="0"/>
              </a:spcAft>
              <a:buClr>
                <a:srgbClr val="77CAEE"/>
              </a:buClr>
              <a:buSzPct val="45000"/>
              <a:buFont typeface="StarSymbol"/>
              <a:buChar char="●"/>
              <a:defRPr lang="cs-CZ" sz="2400" b="0" i="0" u="none" strike="noStrike" kern="1200" cap="none">
                <a:ln>
                  <a:noFill/>
                </a:ln>
                <a:solidFill>
                  <a:srgbClr val="009BDD"/>
                </a:solidFill>
                <a:highlight>
                  <a:scrgbClr r="0" g="0" b="0">
                    <a:alpha val="0"/>
                  </a:scrgbClr>
                </a:highlight>
              </a:defRPr>
            </a:lvl1pPr>
            <a:lvl2pPr marL="864000" marR="0" lvl="1" indent="-324000">
              <a:spcBef>
                <a:spcPts val="850"/>
              </a:spcBef>
              <a:spcAft>
                <a:spcPts val="0"/>
              </a:spcAft>
              <a:buClr>
                <a:srgbClr val="77CAEE"/>
              </a:buClr>
              <a:buSzPct val="45000"/>
              <a:buFont typeface="OpenSymbol"/>
              <a:buChar char="●"/>
              <a:defRPr lang="cs-CZ" sz="2100" b="0" i="0" u="none" strike="noStrike" kern="1200" cap="none">
                <a:ln>
                  <a:noFill/>
                </a:ln>
                <a:solidFill>
                  <a:srgbClr val="009BDD"/>
                </a:solidFill>
                <a:highlight>
                  <a:scrgbClr r="0" g="0" b="0">
                    <a:alpha val="0"/>
                  </a:scrgbClr>
                </a:highlight>
              </a:defRPr>
            </a:lvl2pPr>
            <a:lvl3pPr marL="1295999" marR="0" lvl="2" indent="-288000">
              <a:spcBef>
                <a:spcPts val="635"/>
              </a:spcBef>
              <a:spcAft>
                <a:spcPts val="0"/>
              </a:spcAft>
              <a:buClr>
                <a:srgbClr val="77CAEE"/>
              </a:buClr>
              <a:buSzPct val="45000"/>
              <a:buFont typeface="OpenSymbol"/>
              <a:buChar char="●"/>
              <a:defRPr lang="cs-CZ" sz="1800" b="0" i="0" u="none" strike="noStrike" kern="1200" cap="none">
                <a:ln>
                  <a:noFill/>
                </a:ln>
                <a:solidFill>
                  <a:srgbClr val="009BDD"/>
                </a:solidFill>
                <a:highlight>
                  <a:scrgbClr r="0" g="0" b="0">
                    <a:alpha val="0"/>
                  </a:scrgbClr>
                </a:highlight>
              </a:defRPr>
            </a:lvl3pPr>
            <a:lvl4pPr marL="1728000" marR="0" lvl="3" indent="-216000">
              <a:spcBef>
                <a:spcPts val="422"/>
              </a:spcBef>
              <a:spcAft>
                <a:spcPts val="0"/>
              </a:spcAft>
              <a:buClr>
                <a:srgbClr val="77CAEE"/>
              </a:buClr>
              <a:buSzPct val="45000"/>
              <a:buFont typeface="Open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009BDD"/>
                </a:solidFill>
                <a:highlight>
                  <a:scrgbClr r="0" g="0" b="0">
                    <a:alpha val="0"/>
                  </a:scrgbClr>
                </a:highlight>
              </a:defRPr>
            </a:lvl4pPr>
            <a:lvl5pPr marL="2160000" marR="0" lvl="4" indent="-216000">
              <a:spcBef>
                <a:spcPts val="210"/>
              </a:spcBef>
              <a:spcAft>
                <a:spcPts val="0"/>
              </a:spcAft>
              <a:buClr>
                <a:srgbClr val="77CAEE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009BDD"/>
                </a:solidFill>
                <a:highlight>
                  <a:scrgbClr r="0" g="0" b="0">
                    <a:alpha val="0"/>
                  </a:scrgbClr>
                </a:highlight>
              </a:defRPr>
            </a:lvl5pPr>
            <a:lvl6pPr marL="2592000" marR="0" lvl="5" indent="-216000">
              <a:spcBef>
                <a:spcPts val="210"/>
              </a:spcBef>
              <a:spcAft>
                <a:spcPts val="0"/>
              </a:spcAft>
              <a:buClr>
                <a:srgbClr val="77CAEE"/>
              </a:buClr>
              <a:buSzPct val="45000"/>
              <a:buFont typeface="Open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009BDD"/>
                </a:solidFill>
                <a:highlight>
                  <a:scrgbClr r="0" g="0" b="0">
                    <a:alpha val="0"/>
                  </a:scrgbClr>
                </a:highlight>
              </a:defRPr>
            </a:lvl6pPr>
            <a:lvl7pPr marL="3024000" marR="0" lvl="6" indent="-216000">
              <a:spcBef>
                <a:spcPts val="210"/>
              </a:spcBef>
              <a:spcAft>
                <a:spcPts val="0"/>
              </a:spcAft>
              <a:buClr>
                <a:srgbClr val="77CAEE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009BDD"/>
                </a:solidFill>
                <a:highlight>
                  <a:scrgbClr r="0" g="0" b="0">
                    <a:alpha val="0"/>
                  </a:scrgbClr>
                </a:highlight>
              </a:defRPr>
            </a:lvl7pPr>
            <a:lvl8pPr marL="3456000" marR="0" lvl="7" indent="-216000">
              <a:spcBef>
                <a:spcPts val="210"/>
              </a:spcBef>
              <a:spcAft>
                <a:spcPts val="0"/>
              </a:spcAft>
              <a:buClr>
                <a:srgbClr val="77CAEE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009BDD"/>
                </a:solidFill>
                <a:highlight>
                  <a:scrgbClr r="0" g="0" b="0">
                    <a:alpha val="0"/>
                  </a:scrgbClr>
                </a:highlight>
              </a:defRPr>
            </a:lvl8pPr>
            <a:lvl9pPr marL="3887999" marR="0" lvl="8" indent="-216000">
              <a:spcBef>
                <a:spcPts val="210"/>
              </a:spcBef>
              <a:spcAft>
                <a:spcPts val="0"/>
              </a:spcAft>
              <a:buClr>
                <a:srgbClr val="77CAEE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009BDD"/>
                </a:solidFill>
                <a:highlight>
                  <a:scrgbClr r="0" g="0" b="0">
                    <a:alpha val="0"/>
                  </a:scrgbClr>
                </a:highlight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2"/>
          </p:nvPr>
        </p:nvSpPr>
        <p:spPr>
          <a:xfrm>
            <a:off x="360000" y="5220000"/>
            <a:ext cx="234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cs-CZ" sz="1400" kern="1200">
                <a:solidFill>
                  <a:srgbClr val="FFFFFF"/>
                </a:solidFill>
                <a:latin typeface="Liberation Sans" pitchFamily="34"/>
                <a:ea typeface="Noto Sans CJK JP:palt" pitchFamily="34"/>
                <a:cs typeface="Noto Sans" pitchFamily="34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3"/>
          </p:nvPr>
        </p:nvSpPr>
        <p:spPr>
          <a:xfrm>
            <a:off x="3420000" y="5220000"/>
            <a:ext cx="324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cs-CZ" sz="1400" kern="1200">
                <a:solidFill>
                  <a:srgbClr val="FFFFFF"/>
                </a:solidFill>
                <a:latin typeface="Liberation Sans" pitchFamily="34"/>
                <a:ea typeface="Noto Sans CJK JP:palt" pitchFamily="34"/>
                <a:cs typeface="Noto Sans" pitchFamily="34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4"/>
          </p:nvPr>
        </p:nvSpPr>
        <p:spPr>
          <a:xfrm>
            <a:off x="7380000" y="5220000"/>
            <a:ext cx="234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cs-CZ" sz="1400" kern="1200">
                <a:solidFill>
                  <a:srgbClr val="FFFFFF"/>
                </a:solidFill>
                <a:latin typeface="Liberation Sans" pitchFamily="34"/>
                <a:ea typeface="Noto Sans CJK JP:palt" pitchFamily="34"/>
                <a:cs typeface="Noto Sans" pitchFamily="34"/>
              </a:defRPr>
            </a:lvl1pPr>
          </a:lstStyle>
          <a:p>
            <a:pPr lvl="0"/>
            <a:fld id="{E4B66DE6-6261-4A3D-808F-ED57E03FD195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cs-CZ" sz="3300" b="0" i="0" u="none" strike="noStrike" kern="1200" cap="none">
          <a:ln>
            <a:noFill/>
          </a:ln>
          <a:solidFill>
            <a:srgbClr val="DD4100"/>
          </a:solidFill>
          <a:highlight>
            <a:scrgbClr r="0" g="0" b="0">
              <a:alpha val="0"/>
            </a:scrgbClr>
          </a:highlight>
        </a:defRPr>
      </a:lvl1pPr>
    </p:titleStyle>
    <p:bodyStyle>
      <a:lvl1pPr marL="0" marR="0" indent="0" rtl="0" hangingPunct="0">
        <a:spcBef>
          <a:spcPts val="1060"/>
        </a:spcBef>
        <a:spcAft>
          <a:spcPts val="0"/>
        </a:spcAft>
        <a:tabLst/>
        <a:defRPr lang="cs-CZ" sz="2400" b="0" i="0" u="none" strike="noStrike" kern="1200" cap="none">
          <a:ln>
            <a:noFill/>
          </a:ln>
          <a:solidFill>
            <a:srgbClr val="009BDD"/>
          </a:solidFill>
          <a:highlight>
            <a:scrgbClr r="0" g="0" b="0">
              <a:alpha val="0"/>
            </a:scrgbClr>
          </a:highlight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0" y="0"/>
            <a:ext cx="10076760" cy="7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77CAEE"/>
              </a:gs>
              <a:gs pos="100000">
                <a:srgbClr val="009BDD"/>
              </a:gs>
            </a:gsLst>
            <a:lin ang="5400000"/>
          </a:gradFill>
          <a:ln>
            <a:noFill/>
            <a:prstDash val="solid"/>
          </a:ln>
          <a:effectLst>
            <a:outerShdw dist="10800" dir="5400000" algn="tl">
              <a:srgbClr val="009BDD"/>
            </a:outerShdw>
          </a:effectLst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cap="none">
              <a:ln>
                <a:noFill/>
              </a:ln>
              <a:latin typeface="Liberation Sans" pitchFamily="34"/>
              <a:ea typeface="Noto Sans CJK JP:palt" pitchFamily="34"/>
              <a:cs typeface="Noto Sans" pitchFamily="34"/>
            </a:endParaRPr>
          </a:p>
        </p:txBody>
      </p:sp>
      <p:sp>
        <p:nvSpPr>
          <p:cNvPr id="3" name="Volný tvar 2"/>
          <p:cNvSpPr/>
          <p:nvPr/>
        </p:nvSpPr>
        <p:spPr>
          <a:xfrm>
            <a:off x="3240" y="5040000"/>
            <a:ext cx="10076760" cy="63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77CAEE"/>
              </a:gs>
              <a:gs pos="100000">
                <a:srgbClr val="009BDD"/>
              </a:gs>
            </a:gsLst>
            <a:lin ang="5400000"/>
          </a:gradFill>
          <a:ln>
            <a:noFill/>
            <a:prstDash val="solid"/>
          </a:ln>
          <a:effectLst>
            <a:outerShdw dist="10800" dir="5400000" algn="tl">
              <a:srgbClr val="009BDD"/>
            </a:outerShdw>
          </a:effectLst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cap="none">
              <a:ln>
                <a:noFill/>
              </a:ln>
              <a:latin typeface="Liberation Sans" pitchFamily="34"/>
              <a:ea typeface="Noto Sans CJK JP:palt" pitchFamily="34"/>
              <a:cs typeface="Noto Sans" pitchFamily="34"/>
            </a:endParaRPr>
          </a:p>
        </p:txBody>
      </p:sp>
      <p:sp>
        <p:nvSpPr>
          <p:cNvPr id="4" name="Zástupný symbol pro nadpis 3"/>
          <p:cNvSpPr txBox="1">
            <a:spLocks noGrp="1"/>
          </p:cNvSpPr>
          <p:nvPr>
            <p:ph type="title"/>
          </p:nvPr>
        </p:nvSpPr>
        <p:spPr>
          <a:xfrm>
            <a:off x="360000" y="180000"/>
            <a:ext cx="9360000" cy="478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1"/>
          </p:nvPr>
        </p:nvSpPr>
        <p:spPr>
          <a:xfrm>
            <a:off x="360000" y="1080000"/>
            <a:ext cx="9360000" cy="36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1060"/>
              </a:spcBef>
              <a:spcAft>
                <a:spcPts val="0"/>
              </a:spcAft>
              <a:buClr>
                <a:srgbClr val="77CAEE"/>
              </a:buClr>
              <a:buSzPct val="45000"/>
              <a:buFont typeface="StarSymbol"/>
              <a:buNone/>
              <a:defRPr lang="cs-CZ" sz="2400" b="0" i="0" u="none" strike="noStrike" kern="1200" cap="none">
                <a:ln>
                  <a:noFill/>
                </a:ln>
                <a:solidFill>
                  <a:srgbClr val="009BDD"/>
                </a:solidFill>
                <a:highlight>
                  <a:scrgbClr r="0" g="0" b="0">
                    <a:alpha val="0"/>
                  </a:scrgbClr>
                </a:highlight>
              </a:defRPr>
            </a:defPPr>
            <a:lvl1pPr marL="432000" marR="0" lvl="0" indent="-324000">
              <a:spcBef>
                <a:spcPts val="1060"/>
              </a:spcBef>
              <a:spcAft>
                <a:spcPts val="0"/>
              </a:spcAft>
              <a:buClr>
                <a:srgbClr val="77CAEE"/>
              </a:buClr>
              <a:buSzPct val="45000"/>
              <a:buFont typeface="StarSymbol"/>
              <a:buChar char="●"/>
              <a:defRPr lang="cs-CZ" sz="2400" b="0" i="0" u="none" strike="noStrike" kern="1200" cap="none">
                <a:ln>
                  <a:noFill/>
                </a:ln>
                <a:solidFill>
                  <a:srgbClr val="009BDD"/>
                </a:solidFill>
                <a:highlight>
                  <a:scrgbClr r="0" g="0" b="0">
                    <a:alpha val="0"/>
                  </a:scrgbClr>
                </a:highlight>
              </a:defRPr>
            </a:lvl1pPr>
            <a:lvl2pPr marL="864000" marR="0" lvl="1" indent="-324000">
              <a:spcBef>
                <a:spcPts val="850"/>
              </a:spcBef>
              <a:spcAft>
                <a:spcPts val="0"/>
              </a:spcAft>
              <a:buClr>
                <a:srgbClr val="77CAEE"/>
              </a:buClr>
              <a:buSzPct val="45000"/>
              <a:buFont typeface="OpenSymbol"/>
              <a:buChar char="●"/>
              <a:defRPr lang="cs-CZ" sz="2100" b="0" i="0" u="none" strike="noStrike" kern="1200" cap="none">
                <a:ln>
                  <a:noFill/>
                </a:ln>
                <a:solidFill>
                  <a:srgbClr val="009BDD"/>
                </a:solidFill>
                <a:highlight>
                  <a:scrgbClr r="0" g="0" b="0">
                    <a:alpha val="0"/>
                  </a:scrgbClr>
                </a:highlight>
              </a:defRPr>
            </a:lvl2pPr>
            <a:lvl3pPr marL="1295999" marR="0" lvl="2" indent="-288000">
              <a:spcBef>
                <a:spcPts val="635"/>
              </a:spcBef>
              <a:spcAft>
                <a:spcPts val="0"/>
              </a:spcAft>
              <a:buClr>
                <a:srgbClr val="77CAEE"/>
              </a:buClr>
              <a:buSzPct val="45000"/>
              <a:buFont typeface="StarSymbol"/>
              <a:buChar char="●"/>
              <a:defRPr lang="cs-CZ" sz="1800" b="0" i="0" u="none" strike="noStrike" kern="1200" cap="none">
                <a:ln>
                  <a:noFill/>
                </a:ln>
                <a:solidFill>
                  <a:srgbClr val="009BDD"/>
                </a:solidFill>
                <a:highlight>
                  <a:scrgbClr r="0" g="0" b="0">
                    <a:alpha val="0"/>
                  </a:scrgbClr>
                </a:highlight>
              </a:defRPr>
            </a:lvl3pPr>
            <a:lvl4pPr marL="1728000" marR="0" lvl="3" indent="-216000">
              <a:spcBef>
                <a:spcPts val="422"/>
              </a:spcBef>
              <a:spcAft>
                <a:spcPts val="0"/>
              </a:spcAft>
              <a:buClr>
                <a:srgbClr val="77CAEE"/>
              </a:buClr>
              <a:buSzPct val="45000"/>
              <a:buFont typeface="Open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009BDD"/>
                </a:solidFill>
                <a:highlight>
                  <a:scrgbClr r="0" g="0" b="0">
                    <a:alpha val="0"/>
                  </a:scrgbClr>
                </a:highlight>
              </a:defRPr>
            </a:lvl4pPr>
            <a:lvl5pPr marL="2160000" marR="0" lvl="4" indent="-216000">
              <a:spcBef>
                <a:spcPts val="210"/>
              </a:spcBef>
              <a:spcAft>
                <a:spcPts val="0"/>
              </a:spcAft>
              <a:buClr>
                <a:srgbClr val="77CAEE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009BDD"/>
                </a:solidFill>
                <a:highlight>
                  <a:scrgbClr r="0" g="0" b="0">
                    <a:alpha val="0"/>
                  </a:scrgbClr>
                </a:highlight>
              </a:defRPr>
            </a:lvl5pPr>
            <a:lvl6pPr marL="2592000" marR="0" lvl="5" indent="-216000">
              <a:spcBef>
                <a:spcPts val="210"/>
              </a:spcBef>
              <a:spcAft>
                <a:spcPts val="0"/>
              </a:spcAft>
              <a:buClr>
                <a:srgbClr val="77CAEE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009BDD"/>
                </a:solidFill>
                <a:highlight>
                  <a:scrgbClr r="0" g="0" b="0">
                    <a:alpha val="0"/>
                  </a:scrgbClr>
                </a:highlight>
              </a:defRPr>
            </a:lvl6pPr>
            <a:lvl7pPr marL="3024000" marR="0" lvl="6" indent="-216000">
              <a:spcBef>
                <a:spcPts val="210"/>
              </a:spcBef>
              <a:spcAft>
                <a:spcPts val="0"/>
              </a:spcAft>
              <a:buClr>
                <a:srgbClr val="77CAEE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009BDD"/>
                </a:solidFill>
                <a:highlight>
                  <a:scrgbClr r="0" g="0" b="0">
                    <a:alpha val="0"/>
                  </a:scrgbClr>
                </a:highlight>
              </a:defRPr>
            </a:lvl7pPr>
            <a:lvl8pPr marL="3456000" marR="0" lvl="7" indent="-216000">
              <a:spcBef>
                <a:spcPts val="210"/>
              </a:spcBef>
              <a:spcAft>
                <a:spcPts val="0"/>
              </a:spcAft>
              <a:buClr>
                <a:srgbClr val="77CAEE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009BDD"/>
                </a:solidFill>
                <a:highlight>
                  <a:scrgbClr r="0" g="0" b="0">
                    <a:alpha val="0"/>
                  </a:scrgbClr>
                </a:highlight>
              </a:defRPr>
            </a:lvl8pPr>
            <a:lvl9pPr marL="3887999" marR="0" lvl="8" indent="-216000">
              <a:spcBef>
                <a:spcPts val="210"/>
              </a:spcBef>
              <a:spcAft>
                <a:spcPts val="0"/>
              </a:spcAft>
              <a:buClr>
                <a:srgbClr val="77CAEE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009BDD"/>
                </a:solidFill>
                <a:highlight>
                  <a:scrgbClr r="0" g="0" b="0">
                    <a:alpha val="0"/>
                  </a:scrgbClr>
                </a:highlight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 txBox="1">
            <a:spLocks noGrp="1"/>
          </p:cNvSpPr>
          <p:nvPr>
            <p:ph type="dt" sz="half" idx="2"/>
          </p:nvPr>
        </p:nvSpPr>
        <p:spPr>
          <a:xfrm>
            <a:off x="360000" y="5220000"/>
            <a:ext cx="234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cs-CZ" sz="1400" kern="1200">
                <a:solidFill>
                  <a:srgbClr val="FFFFFF"/>
                </a:solidFill>
                <a:latin typeface="Liberation Sans" pitchFamily="34"/>
                <a:ea typeface="Noto Sans CJK JP:palt" pitchFamily="34"/>
                <a:cs typeface="Noto Sans" pitchFamily="34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zápatí 6"/>
          <p:cNvSpPr txBox="1">
            <a:spLocks noGrp="1"/>
          </p:cNvSpPr>
          <p:nvPr>
            <p:ph type="ftr" sz="quarter" idx="3"/>
          </p:nvPr>
        </p:nvSpPr>
        <p:spPr>
          <a:xfrm>
            <a:off x="3420000" y="5220000"/>
            <a:ext cx="324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cs-CZ" sz="1400" kern="1200">
                <a:solidFill>
                  <a:srgbClr val="FFFFFF"/>
                </a:solidFill>
                <a:latin typeface="Liberation Sans" pitchFamily="34"/>
                <a:ea typeface="Noto Sans CJK JP:palt" pitchFamily="34"/>
                <a:cs typeface="Noto Sans" pitchFamily="34"/>
              </a:defRPr>
            </a:lvl1pPr>
          </a:lstStyle>
          <a:p>
            <a:pPr lvl="0"/>
            <a:endParaRPr lang="cs-CZ"/>
          </a:p>
        </p:txBody>
      </p:sp>
      <p:sp>
        <p:nvSpPr>
          <p:cNvPr id="8" name="Zástupný symbol pro číslo snímku 7"/>
          <p:cNvSpPr txBox="1">
            <a:spLocks noGrp="1"/>
          </p:cNvSpPr>
          <p:nvPr>
            <p:ph type="sldNum" sz="quarter" idx="4"/>
          </p:nvPr>
        </p:nvSpPr>
        <p:spPr>
          <a:xfrm>
            <a:off x="7380000" y="5220000"/>
            <a:ext cx="234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cs-CZ" sz="1400" kern="1200">
                <a:solidFill>
                  <a:srgbClr val="FFFFFF"/>
                </a:solidFill>
                <a:latin typeface="Liberation Sans" pitchFamily="34"/>
                <a:ea typeface="Noto Sans CJK JP:palt" pitchFamily="34"/>
                <a:cs typeface="Noto Sans" pitchFamily="34"/>
              </a:defRPr>
            </a:lvl1pPr>
          </a:lstStyle>
          <a:p>
            <a:pPr lvl="0"/>
            <a:fld id="{F3E8F6D9-4B67-452F-8FF5-B4D68B1966EE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hangingPunct="0">
        <a:tabLst/>
        <a:defRPr lang="cs-CZ" sz="3300" b="0" i="0" u="none" strike="noStrike" kern="1200" cap="none">
          <a:ln>
            <a:noFill/>
          </a:ln>
          <a:solidFill>
            <a:srgbClr val="EEEEEE"/>
          </a:solidFill>
          <a:highlight>
            <a:scrgbClr r="0" g="0" b="0">
              <a:alpha val="0"/>
            </a:scrgbClr>
          </a:highlight>
        </a:defRPr>
      </a:lvl1pPr>
    </p:titleStyle>
    <p:bodyStyle>
      <a:lvl1pPr marL="0" marR="0" indent="0" rtl="0" hangingPunct="0">
        <a:spcBef>
          <a:spcPts val="1060"/>
        </a:spcBef>
        <a:spcAft>
          <a:spcPts val="0"/>
        </a:spcAft>
        <a:tabLst/>
        <a:defRPr lang="cs-CZ" sz="2400" b="0" i="0" u="none" strike="noStrike" kern="1200" cap="none">
          <a:ln>
            <a:noFill/>
          </a:ln>
          <a:solidFill>
            <a:srgbClr val="009BDD"/>
          </a:solidFill>
          <a:highlight>
            <a:scrgbClr r="0" g="0" b="0">
              <a:alpha val="0"/>
            </a:scrgbClr>
          </a:highlight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Pictures/10000000000003920000065811751E78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sz="6000" b="1">
                <a:solidFill>
                  <a:srgbClr val="1C1C1C"/>
                </a:solidFill>
                <a:latin typeface="Liberation Sans" pitchFamily="34"/>
              </a:rPr>
              <a:t>Rozvodná elektická síť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2880000" y="2880000"/>
            <a:ext cx="4500000" cy="456119"/>
          </a:xfrm>
        </p:spPr>
        <p:txBody>
          <a:bodyPr vert="horz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cs-CZ" sz="3200">
                <a:highlight>
                  <a:srgbClr val="FFFFFF"/>
                </a:highlight>
                <a:latin typeface="Liberation Sans" pitchFamily="34"/>
              </a:rPr>
              <a:t>JAKUB URBAN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0" y="540000"/>
            <a:ext cx="9000000" cy="108000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2880000" y="2652119"/>
            <a:ext cx="4500000" cy="911880"/>
          </a:xfrm>
        </p:spPr>
        <p:txBody>
          <a:bodyPr vert="horz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cs-CZ" sz="3200">
              <a:highlight>
                <a:srgbClr val="FFFFFF"/>
              </a:highlight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989680" y="900000"/>
            <a:ext cx="3190320" cy="4543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9AF7FE-CCEE-46BD-84E1-45D8AAC592DD}" type="slidenum">
              <a:t>3</a:t>
            </a:fld>
            <a:endParaRPr lang="cs-CZ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077440" y="-2673000"/>
            <a:ext cx="360" cy="9435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cap="none">
              <a:ln>
                <a:noFill/>
              </a:ln>
              <a:latin typeface="Liberation Sans" pitchFamily="34"/>
              <a:ea typeface="Noto Sans CJK JP:palt" pitchFamily="34"/>
              <a:cs typeface="Noto Sans" pitchFamily="34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940000" y="270360"/>
            <a:ext cx="3190320" cy="494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EAE690-1762-4DD8-95CF-D854596D5353}" type="slidenum">
              <a:t>4</a:t>
            </a:fld>
            <a:endParaRPr lang="cs-CZ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077440" y="-2673000"/>
            <a:ext cx="360" cy="9435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cap="none">
              <a:ln>
                <a:noFill/>
              </a:ln>
              <a:latin typeface="Liberation Sans" pitchFamily="34"/>
              <a:ea typeface="Noto Sans CJK JP:palt" pitchFamily="34"/>
              <a:cs typeface="Noto Sans" pitchFamily="34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169680" y="450359"/>
            <a:ext cx="3190320" cy="494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4D3CE0-FB51-480E-B560-1294721DEF43}" type="slidenum">
              <a:t>5</a:t>
            </a:fld>
            <a:endParaRPr lang="cs-CZ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077440" y="-2673000"/>
            <a:ext cx="360" cy="9435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cap="none">
              <a:ln>
                <a:noFill/>
              </a:ln>
              <a:latin typeface="Liberation Sans" pitchFamily="34"/>
              <a:ea typeface="Noto Sans CJK JP:palt" pitchFamily="34"/>
              <a:cs typeface="Noto Sans" pitchFamily="34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220000" y="360000"/>
            <a:ext cx="3190320" cy="494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EC4FE2-BB26-49DE-9165-E5F0482C9042}" type="slidenum">
              <a:t>6</a:t>
            </a:fld>
            <a:endParaRPr lang="cs-CZ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077440" y="-2673000"/>
            <a:ext cx="360" cy="9435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cap="none">
              <a:ln>
                <a:noFill/>
              </a:ln>
              <a:latin typeface="Liberation Sans" pitchFamily="34"/>
              <a:ea typeface="Noto Sans CJK JP:palt" pitchFamily="34"/>
              <a:cs typeface="Noto Sans" pitchFamily="34"/>
            </a:endParaRPr>
          </a:p>
        </p:txBody>
      </p:sp>
      <p:sp>
        <p:nvSpPr>
          <p:cNvPr id="4" name="Volný tvar 3"/>
          <p:cNvSpPr/>
          <p:nvPr/>
        </p:nvSpPr>
        <p:spPr>
          <a:xfrm rot="10785000">
            <a:off x="5800234" y="563029"/>
            <a:ext cx="3369600" cy="4739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361" h="13165">
                <a:moveTo>
                  <a:pt x="0" y="13165"/>
                </a:moveTo>
                <a:lnTo>
                  <a:pt x="0" y="0"/>
                </a:lnTo>
                <a:lnTo>
                  <a:pt x="9361" y="0"/>
                </a:lnTo>
                <a:lnTo>
                  <a:pt x="9361" y="13165"/>
                </a:lnTo>
                <a:close/>
              </a:path>
            </a:pathLst>
          </a:custGeom>
          <a:blipFill>
            <a:blip r:embed="rId3" r:link="rId4" cstate="print"/>
            <a:stretch>
              <a:fillRect/>
            </a:stretch>
          </a:blip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cap="none">
              <a:ln>
                <a:noFill/>
              </a:ln>
              <a:latin typeface="Liberation Sans" pitchFamily="34"/>
              <a:ea typeface="Noto Sans CJK JP:palt" pitchFamily="34"/>
              <a:cs typeface="Noto Sans" pitchFamily="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37F232-21B0-426B-AEBE-AE23F24FDEE3}" type="slidenum">
              <a:t>7</a:t>
            </a:fld>
            <a:endParaRPr lang="cs-CZ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077440" y="-2673000"/>
            <a:ext cx="360" cy="9435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cap="none">
              <a:ln>
                <a:noFill/>
              </a:ln>
              <a:latin typeface="Liberation Sans" pitchFamily="34"/>
              <a:ea typeface="Noto Sans CJK JP:palt" pitchFamily="34"/>
              <a:cs typeface="Noto Sans" pitchFamily="34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127960" y="1799280"/>
            <a:ext cx="6332039" cy="198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85FA87-DBD6-4358-A361-713C50CB0648}" type="slidenum">
              <a:t>8</a:t>
            </a:fld>
            <a:endParaRPr lang="cs-CZ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077440" y="-2673000"/>
            <a:ext cx="360" cy="9435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cap="none">
              <a:ln>
                <a:noFill/>
              </a:ln>
              <a:latin typeface="Liberation Sans" pitchFamily="34"/>
              <a:ea typeface="Noto Sans CJK JP:palt" pitchFamily="34"/>
              <a:cs typeface="Noto Sans" pitchFamily="34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40000" y="720000"/>
            <a:ext cx="4253760" cy="4645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E07EAB-F1E4-4626-A819-24B8AB926507}" type="slidenum">
              <a:t>9</a:t>
            </a:fld>
            <a:endParaRPr lang="cs-CZ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89880" y="1080000"/>
            <a:ext cx="4687560" cy="3600000"/>
          </a:xfrm>
        </p:spPr>
      </p:pic>
      <p:sp>
        <p:nvSpPr>
          <p:cNvPr id="4" name="TextovéPole 3"/>
          <p:cNvSpPr txBox="1"/>
          <p:nvPr/>
        </p:nvSpPr>
        <p:spPr>
          <a:xfrm>
            <a:off x="5077440" y="-2673000"/>
            <a:ext cx="360" cy="9435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cap="none">
              <a:ln>
                <a:noFill/>
              </a:ln>
              <a:latin typeface="Liberation Sans" pitchFamily="34"/>
              <a:ea typeface="Noto Sans CJK JP:palt" pitchFamily="34"/>
              <a:cs typeface="Noto Sans" pitchFamily="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_Curv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_Curve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Office PowerPoint</Application>
  <PresentationFormat>Předvádění na obrazovce (4:3)</PresentationFormat>
  <Paragraphs>9</Paragraphs>
  <Slides>9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Blue_Curve</vt:lpstr>
      <vt:lpstr>Blue_Curve1</vt:lpstr>
      <vt:lpstr>Rozvodná elektická síť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Curve</dc:title>
  <dc:creator>Alena</dc:creator>
  <dc:description>This work is licensed under a Creative Commons 0 License.
It makes use of the works of kka_libo_design@ashisuto.co.jp.</dc:description>
  <cp:lastModifiedBy>Alena</cp:lastModifiedBy>
  <cp:revision>3</cp:revision>
  <dcterms:created xsi:type="dcterms:W3CDTF">2025-11-26T20:17:38Z</dcterms:created>
  <dcterms:modified xsi:type="dcterms:W3CDTF">2026-01-06T18:06:56Z</dcterms:modified>
</cp:coreProperties>
</file>