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1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07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24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06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924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856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96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7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79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47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661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632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29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07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033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615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E4B7E1-C05E-4845-8224-2A59A50B9F05}" type="datetimeFigureOut">
              <a:rPr lang="cs-CZ" smtClean="0"/>
              <a:t>24.04.2025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41576-80C7-4B77-AEFA-2DD10F89D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97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CDA524-ACC5-5C62-8D47-583C3AE2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7316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sz="8000" dirty="0">
                <a:solidFill>
                  <a:schemeClr val="accent1"/>
                </a:solidFill>
              </a:rPr>
              <a:t>Den. </a:t>
            </a:r>
            <a:r>
              <a:rPr lang="cs-CZ" sz="8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země</a:t>
            </a:r>
            <a:r>
              <a:rPr lang="cs-CZ" sz="8000" dirty="0"/>
              <a:t> </a:t>
            </a:r>
            <a:r>
              <a:rPr lang="cs-CZ" sz="8000" dirty="0">
                <a:solidFill>
                  <a:schemeClr val="bg2">
                    <a:lumMod val="10000"/>
                  </a:schemeClr>
                </a:solidFill>
              </a:rPr>
              <a:t>22.4.</a:t>
            </a:r>
          </a:p>
        </p:txBody>
      </p:sp>
      <p:pic>
        <p:nvPicPr>
          <p:cNvPr id="1026" name="Picture 2" descr="Hello Earth Day Cute Earth Smile Cartoon Vector Illustration Doodle ...">
            <a:extLst>
              <a:ext uri="{FF2B5EF4-FFF2-40B4-BE49-F238E27FC236}">
                <a16:creationId xmlns:a16="http://schemas.microsoft.com/office/drawing/2014/main" id="{6BFC1C12-8156-3B27-A608-E6467A4A8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4" y="2425069"/>
            <a:ext cx="4074456" cy="37964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mium Vector | Make every day earth day planet earth in the shape of ...">
            <a:extLst>
              <a:ext uri="{FF2B5EF4-FFF2-40B4-BE49-F238E27FC236}">
                <a16:creationId xmlns:a16="http://schemas.microsoft.com/office/drawing/2014/main" id="{AD0CEB12-6CB1-325E-36CC-0408419E5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57" y="2613887"/>
            <a:ext cx="2244984" cy="224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orlagen für Nachhaltige Sticker | Avery Zweckform">
            <a:extLst>
              <a:ext uri="{FF2B5EF4-FFF2-40B4-BE49-F238E27FC236}">
                <a16:creationId xmlns:a16="http://schemas.microsoft.com/office/drawing/2014/main" id="{95E6FFB5-529F-8AF7-9A7A-E632D419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95" y="2425069"/>
            <a:ext cx="3796436" cy="37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6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83254-700C-1377-3F63-1AA2866A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860" y="1379871"/>
            <a:ext cx="8623162" cy="601654"/>
          </a:xfrm>
        </p:spPr>
        <p:txBody>
          <a:bodyPr>
            <a:normAutofit fontScale="90000"/>
          </a:bodyPr>
          <a:lstStyle/>
          <a:p>
            <a:r>
              <a:rPr lang="cs-CZ" dirty="0"/>
              <a:t>Co je špatné pro zemi</a:t>
            </a:r>
          </a:p>
        </p:txBody>
      </p:sp>
      <p:pic>
        <p:nvPicPr>
          <p:cNvPr id="2050" name="Picture 2" descr="Planety Sluneční soustavy: Od Merkuru po Neptun | Ábíčko.cz">
            <a:extLst>
              <a:ext uri="{FF2B5EF4-FFF2-40B4-BE49-F238E27FC236}">
                <a16:creationId xmlns:a16="http://schemas.microsoft.com/office/drawing/2014/main" id="{784C8000-DF26-4C7D-25F8-5CA3A2B3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15" y="2631593"/>
            <a:ext cx="2423336" cy="33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ppy Earth Sad Earth Sorting Activity - Earth Day Craft by Non-Toy Gifts">
            <a:extLst>
              <a:ext uri="{FF2B5EF4-FFF2-40B4-BE49-F238E27FC236}">
                <a16:creationId xmlns:a16="http://schemas.microsoft.com/office/drawing/2014/main" id="{B3522D32-49BD-86D1-9960-FA7D42623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31593"/>
            <a:ext cx="3333750" cy="3333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6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10</Words>
  <Application>Microsoft Office PowerPoint</Application>
  <PresentationFormat>Širokoúhlá obrazovka</PresentationFormat>
  <Paragraphs>2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Organika</vt:lpstr>
      <vt:lpstr>Den. země 22.4.</vt:lpstr>
      <vt:lpstr>Co je špatné pro zemi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User</cp:lastModifiedBy>
  <cp:revision>3</cp:revision>
  <dcterms:created xsi:type="dcterms:W3CDTF">2025-04-24T06:59:00Z</dcterms:created>
  <dcterms:modified xsi:type="dcterms:W3CDTF">2025-04-24T14:37:01Z</dcterms:modified>
</cp:coreProperties>
</file>