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3486EE-5671-A695-6F9D-44BB2A114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EKOFARMY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8FC64A-8086-9C60-41DD-08727E748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774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0A675-908A-0940-4951-735C77A9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CO JSOU EKOFARMY?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E75B8D-F1A8-3A0B-3662-4D0ACD9D33B4}"/>
              </a:ext>
            </a:extLst>
          </p:cNvPr>
          <p:cNvSpPr txBox="1"/>
          <p:nvPr/>
        </p:nvSpPr>
        <p:spPr>
          <a:xfrm>
            <a:off x="1042939" y="1997612"/>
            <a:ext cx="6652089" cy="389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Vznikl ze slov ekonomie a farma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Zemědělské podniky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Hospodaří ekologickým způsobem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Nepoužívají chemické postřiky</a:t>
            </a:r>
          </a:p>
        </p:txBody>
      </p:sp>
    </p:spTree>
    <p:extLst>
      <p:ext uri="{BB962C8B-B14F-4D97-AF65-F5344CB8AC3E}">
        <p14:creationId xmlns:p14="http://schemas.microsoft.com/office/powerpoint/2010/main" val="94495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01C1A-D3A5-144B-3265-25E3E946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VÝHODY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D7E4AFE-A62C-034C-2F92-A1BF6F8FBC43}"/>
              </a:ext>
            </a:extLst>
          </p:cNvPr>
          <p:cNvSpPr txBox="1"/>
          <p:nvPr/>
        </p:nvSpPr>
        <p:spPr>
          <a:xfrm>
            <a:off x="860059" y="1920241"/>
            <a:ext cx="8185467" cy="389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Do půdy se nedostávají chemické látky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Udržuje a zlepšuje úrodnost půdy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Zvyšuje obsah organické složky v půdě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3200" dirty="0"/>
              <a:t>Mají vysokou nutriční hodnotu</a:t>
            </a:r>
          </a:p>
        </p:txBody>
      </p:sp>
    </p:spTree>
    <p:extLst>
      <p:ext uri="{BB962C8B-B14F-4D97-AF65-F5344CB8AC3E}">
        <p14:creationId xmlns:p14="http://schemas.microsoft.com/office/powerpoint/2010/main" val="316635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E0664-56F2-1779-93F3-EE0CF97D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38" y="460953"/>
            <a:ext cx="9905998" cy="844522"/>
          </a:xfrm>
        </p:spPr>
        <p:txBody>
          <a:bodyPr>
            <a:normAutofit/>
          </a:bodyPr>
          <a:lstStyle/>
          <a:p>
            <a:r>
              <a:rPr lang="cs-CZ" sz="4000" dirty="0"/>
              <a:t>LOKÁLNÍ POTRAVINY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52381BD-B873-D229-F90E-013AB64A3A56}"/>
              </a:ext>
            </a:extLst>
          </p:cNvPr>
          <p:cNvSpPr txBox="1"/>
          <p:nvPr/>
        </p:nvSpPr>
        <p:spPr>
          <a:xfrm>
            <a:off x="747517" y="1717987"/>
            <a:ext cx="7031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Použité suroviny i produkt byly vyrobeny v daném regionu</a:t>
            </a:r>
          </a:p>
          <a:p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Nadměrná doprava škodí přírodě i lidskému zdraví</a:t>
            </a:r>
          </a:p>
          <a:p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Za účelem identifikace lokálních produktů vytvořena značka Regionální potravina</a:t>
            </a:r>
          </a:p>
        </p:txBody>
      </p:sp>
    </p:spTree>
    <p:extLst>
      <p:ext uri="{BB962C8B-B14F-4D97-AF65-F5344CB8AC3E}">
        <p14:creationId xmlns:p14="http://schemas.microsoft.com/office/powerpoint/2010/main" val="68880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7614C-7CA9-1808-B796-B85CFEFA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Mlékárna </a:t>
            </a:r>
            <a:r>
              <a:rPr lang="cs-CZ" sz="4000" dirty="0" err="1"/>
              <a:t>božice</a:t>
            </a:r>
            <a:endParaRPr lang="cs-CZ" sz="4000" dirty="0"/>
          </a:p>
        </p:txBody>
      </p:sp>
      <p:pic>
        <p:nvPicPr>
          <p:cNvPr id="1026" name="Picture 2" descr="MLÉKÁRNA KLÍČ| cerstve syry z Bozic">
            <a:extLst>
              <a:ext uri="{FF2B5EF4-FFF2-40B4-BE49-F238E27FC236}">
                <a16:creationId xmlns:a16="http://schemas.microsoft.com/office/drawing/2014/main" id="{1C047913-14EF-1006-0CE8-5FD825D6F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30" y="2565473"/>
            <a:ext cx="6237628" cy="355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9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85D96-3A01-67D6-BF05-F241339C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FARMA u </a:t>
            </a:r>
            <a:r>
              <a:rPr lang="cs-CZ"/>
              <a:t>tří dubů</a:t>
            </a:r>
          </a:p>
        </p:txBody>
      </p:sp>
      <p:pic>
        <p:nvPicPr>
          <p:cNvPr id="4098" name="Picture 2" descr="Farma u tří dubů">
            <a:extLst>
              <a:ext uri="{FF2B5EF4-FFF2-40B4-BE49-F238E27FC236}">
                <a16:creationId xmlns:a16="http://schemas.microsoft.com/office/drawing/2014/main" id="{BD22CF6E-0035-25FD-EB3D-42279E03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15" y="4646445"/>
            <a:ext cx="38671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RMA U TŘÍ DUBŮ (Ovoce, zelenina) • Mapy.cz">
            <a:extLst>
              <a:ext uri="{FF2B5EF4-FFF2-40B4-BE49-F238E27FC236}">
                <a16:creationId xmlns:a16="http://schemas.microsoft.com/office/drawing/2014/main" id="{1BD66CDB-2F98-95DF-AB50-D784D3C2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57" y="3667206"/>
            <a:ext cx="3693428" cy="24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niční trať U tří dubů | ZNOVÍN - Vína hrdá na svůj původ">
            <a:extLst>
              <a:ext uri="{FF2B5EF4-FFF2-40B4-BE49-F238E27FC236}">
                <a16:creationId xmlns:a16="http://schemas.microsoft.com/office/drawing/2014/main" id="{8FBC98E3-2B62-2A84-902A-FAE0023D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40" y="2395168"/>
            <a:ext cx="4082425" cy="19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5A09C-FCD5-928F-4C24-7AD30732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Živá farma </a:t>
            </a:r>
            <a:r>
              <a:rPr lang="cs-CZ" sz="4000" dirty="0" err="1"/>
              <a:t>šanov</a:t>
            </a:r>
            <a:endParaRPr lang="cs-CZ" sz="4000" dirty="0"/>
          </a:p>
        </p:txBody>
      </p:sp>
      <p:pic>
        <p:nvPicPr>
          <p:cNvPr id="2050" name="Picture 2" descr="zivafarma.cz | Bio farma z jihu Moravy">
            <a:extLst>
              <a:ext uri="{FF2B5EF4-FFF2-40B4-BE49-F238E27FC236}">
                <a16:creationId xmlns:a16="http://schemas.microsoft.com/office/drawing/2014/main" id="{C50FF244-EF51-EFFE-959F-11406298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04" y="254273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Živá farma | Facebook">
            <a:extLst>
              <a:ext uri="{FF2B5EF4-FFF2-40B4-BE49-F238E27FC236}">
                <a16:creationId xmlns:a16="http://schemas.microsoft.com/office/drawing/2014/main" id="{F0F7D25F-9152-B89A-6937-43700FFA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560746"/>
            <a:ext cx="4506570" cy="33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29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66427-8A98-1757-6FCA-435C69E27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329" y="294961"/>
            <a:ext cx="9905998" cy="1478570"/>
          </a:xfrm>
        </p:spPr>
        <p:txBody>
          <a:bodyPr>
            <a:normAutofit/>
          </a:bodyPr>
          <a:lstStyle/>
          <a:p>
            <a:r>
              <a:rPr lang="cs-CZ" sz="4000" dirty="0" err="1"/>
              <a:t>Hmh</a:t>
            </a:r>
            <a:r>
              <a:rPr lang="cs-CZ" sz="4000" dirty="0"/>
              <a:t> </a:t>
            </a:r>
            <a:r>
              <a:rPr lang="cs-CZ" sz="4000" dirty="0" err="1"/>
              <a:t>hodonice</a:t>
            </a:r>
            <a:endParaRPr lang="cs-CZ" sz="4000" dirty="0"/>
          </a:p>
        </p:txBody>
      </p:sp>
      <p:pic>
        <p:nvPicPr>
          <p:cNvPr id="3074" name="Picture 2" descr="HMH, spol. s r.o. - zelenina, Hodonice, okres Znojmo - ZlatéStránky.cz">
            <a:extLst>
              <a:ext uri="{FF2B5EF4-FFF2-40B4-BE49-F238E27FC236}">
                <a16:creationId xmlns:a16="http://schemas.microsoft.com/office/drawing/2014/main" id="{0C34BE04-671A-1EDB-27D6-4C904B40E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2525775"/>
            <a:ext cx="4368432" cy="32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užstvo – Agrico Bohemia">
            <a:extLst>
              <a:ext uri="{FF2B5EF4-FFF2-40B4-BE49-F238E27FC236}">
                <a16:creationId xmlns:a16="http://schemas.microsoft.com/office/drawing/2014/main" id="{D1D90976-A999-CF16-D0E1-9465347E3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22" y="2030562"/>
            <a:ext cx="2697244" cy="404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98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27</TotalTime>
  <Words>79</Words>
  <Application>Microsoft Office PowerPoint</Application>
  <PresentationFormat>Širokoúhlá obrazovka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Tw Cen MT</vt:lpstr>
      <vt:lpstr>Obvod</vt:lpstr>
      <vt:lpstr>EKOFARMY</vt:lpstr>
      <vt:lpstr>CO JSOU EKOFARMY?</vt:lpstr>
      <vt:lpstr>VÝHODY</vt:lpstr>
      <vt:lpstr>LOKÁLNÍ POTRAVINY</vt:lpstr>
      <vt:lpstr>Mlékárna božice</vt:lpstr>
      <vt:lpstr>FARMA u tří dubů</vt:lpstr>
      <vt:lpstr>Živá farma šanov</vt:lpstr>
      <vt:lpstr>Hmh hodonice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EKOFARMY</dc:title>
  <dc:creator>Hříbková Natálie</dc:creator>
  <cp:lastModifiedBy>Hříbková Natálie</cp:lastModifiedBy>
  <cp:revision>1</cp:revision>
  <dcterms:created xsi:type="dcterms:W3CDTF">2024-05-06T08:54:54Z</dcterms:created>
  <dcterms:modified xsi:type="dcterms:W3CDTF">2024-05-06T09:22:40Z</dcterms:modified>
</cp:coreProperties>
</file>