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48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73EDD3C-8731-EBED-F9B9-C5445B180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219DFCD8-8FA6-896E-BC49-224736259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61C99C03-DF8C-9761-EBE4-0CF1348C6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672F-8E06-4209-9DD4-4BBFE96496E1}" type="datetimeFigureOut">
              <a:rPr lang="cs-CZ" smtClean="0"/>
              <a:pPr/>
              <a:t>20.11.2024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2A0037E4-53D7-CB14-89B2-FC8A95382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28BE09F0-0D77-6501-5A06-7DCA4C1FB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E6FC9-3191-4019-B667-AC8E3AE37D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013680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015EEE6-7B54-FC72-2D9A-1A028123B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E2AA0358-D905-A6AC-C577-9AD06EA285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20F1496B-8CCB-E862-1D82-DEF545863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672F-8E06-4209-9DD4-4BBFE96496E1}" type="datetimeFigureOut">
              <a:rPr lang="cs-CZ" smtClean="0"/>
              <a:pPr/>
              <a:t>20.11.2024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8BEA5D95-9C3E-B877-CE22-B91CED47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A4D663C4-EA0A-FCDD-545E-831461728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E6FC9-3191-4019-B667-AC8E3AE37D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8704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="" xmlns:a16="http://schemas.microsoft.com/office/drawing/2014/main" id="{A6CD567E-7613-B5DD-AB2D-A0543E699D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9756198C-4EF4-BF0A-7B4F-BF1AF0184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BA37FA97-92A5-D40F-0A72-0B9E2C39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672F-8E06-4209-9DD4-4BBFE96496E1}" type="datetimeFigureOut">
              <a:rPr lang="cs-CZ" smtClean="0"/>
              <a:pPr/>
              <a:t>20.11.2024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DB40AB32-A93C-4EFB-1EA9-405B3A639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25F4BD04-0A5E-44D3-BEA7-15A3EFB5B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E6FC9-3191-4019-B667-AC8E3AE37D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870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1A8D3E7-6847-5016-5475-716EEBFC8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6820A006-DC3A-1EB5-DBA6-B295CDD93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5F4CF1D3-404D-5257-9D48-62C746106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672F-8E06-4209-9DD4-4BBFE96496E1}" type="datetimeFigureOut">
              <a:rPr lang="cs-CZ" smtClean="0"/>
              <a:pPr/>
              <a:t>20.11.2024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963AFEB9-5D1E-EC84-94A0-5D3ADD5C9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EB743EC1-F23C-BA84-D0BF-8441CF66B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E6FC9-3191-4019-B667-AC8E3AE37D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579118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132735D-7EB9-FD41-7FB7-17AE068E8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439DEC62-321F-D386-DAA3-4F74B0CD6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BFFED967-FC23-14A8-9376-880057BA7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672F-8E06-4209-9DD4-4BBFE96496E1}" type="datetimeFigureOut">
              <a:rPr lang="cs-CZ" smtClean="0"/>
              <a:pPr/>
              <a:t>20.11.2024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F6372178-676D-1D03-0642-63C57E8AE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8DB5BD08-D49F-F568-DEF8-A675B66BB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E6FC9-3191-4019-B667-AC8E3AE37D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24550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E3F356F-EEDC-B5CA-F9C7-ED3A52CF4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B7CDD516-FC7D-2478-AC14-1317C6B3B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0B101075-495B-6958-B78A-E3E34F38F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5D19AF27-5929-C86A-93F0-AF2387E5D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672F-8E06-4209-9DD4-4BBFE96496E1}" type="datetimeFigureOut">
              <a:rPr lang="cs-CZ" smtClean="0"/>
              <a:pPr/>
              <a:t>20.11.2024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42249460-9EE6-036F-4AE7-109F5030D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DAF90390-3C3B-B256-FDD4-AB7E4713D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E6FC9-3191-4019-B667-AC8E3AE37D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210726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7A13A65-21C7-AEC4-8BCE-049C7FC3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1295F97C-F1D9-64EF-4139-077048F56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887096E3-80D4-F31B-192D-216AF18B8D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="" xmlns:a16="http://schemas.microsoft.com/office/drawing/2014/main" id="{810918B9-7E7A-2289-80C0-54AA098B2E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5ACF9F1C-3FF0-32E3-C208-E8A917034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="" xmlns:a16="http://schemas.microsoft.com/office/drawing/2014/main" id="{D50A4762-A83F-BA06-6703-6451BB311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672F-8E06-4209-9DD4-4BBFE96496E1}" type="datetimeFigureOut">
              <a:rPr lang="cs-CZ" smtClean="0"/>
              <a:pPr/>
              <a:t>20.11.2024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25C66BD1-B747-ECCB-2167-F7E1584E3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85007BA5-2284-34CE-3816-BDE10F4A2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E6FC9-3191-4019-B667-AC8E3AE37D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4175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8FBB694-C19E-F8B4-15F8-F8270E8CC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E0DAE988-806D-E01E-470B-D385B1E94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672F-8E06-4209-9DD4-4BBFE96496E1}" type="datetimeFigureOut">
              <a:rPr lang="cs-CZ" smtClean="0"/>
              <a:pPr/>
              <a:t>20.11.2024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9304F870-BBA6-6C17-E501-84C102794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B143FC91-285A-44C0-BB2B-B6F69884A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E6FC9-3191-4019-B667-AC8E3AE37D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23827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="" xmlns:a16="http://schemas.microsoft.com/office/drawing/2014/main" id="{DAB9BDB5-D7FF-B99D-6220-497E4568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672F-8E06-4209-9DD4-4BBFE96496E1}" type="datetimeFigureOut">
              <a:rPr lang="cs-CZ" smtClean="0"/>
              <a:pPr/>
              <a:t>20.11.2024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5E1A6E61-F131-1107-7959-13BA31CCE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A864F269-B9A2-0554-5E9A-5B4D2E052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E6FC9-3191-4019-B667-AC8E3AE37D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926496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2881BDC-A4EE-6201-1371-6377BF697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F2C45A41-D02F-6FD4-0096-4AF9F5633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18E23910-DFED-8AC9-21AC-96C80BFE9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2A64CA39-9468-690C-2826-7F2DFE46F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672F-8E06-4209-9DD4-4BBFE96496E1}" type="datetimeFigureOut">
              <a:rPr lang="cs-CZ" smtClean="0"/>
              <a:pPr/>
              <a:t>20.11.2024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B876CDCF-E4C5-B03A-A29F-66D6E975C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6EF94115-8A58-DF39-37C3-7965635EF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E6FC9-3191-4019-B667-AC8E3AE37D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527427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96D0302-7FA4-DDDB-A49C-685DF83A2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="" xmlns:a16="http://schemas.microsoft.com/office/drawing/2014/main" id="{FB3DC8C7-A9AF-56CA-512F-7B409BBEAC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15C1D077-1788-BD48-9014-6A1050014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CA97F96E-8829-F9ED-9DC7-CB7390BCB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672F-8E06-4209-9DD4-4BBFE96496E1}" type="datetimeFigureOut">
              <a:rPr lang="cs-CZ" smtClean="0"/>
              <a:pPr/>
              <a:t>20.11.2024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DEAB6055-4E27-5C8C-9891-BCEE3CC5E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85D498F8-5910-74AE-BEB5-F5CEB5096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E6FC9-3191-4019-B667-AC8E3AE37D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9384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B56E38AA-23A5-C987-E20D-4ED905DAB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FE384F39-5789-FF0A-6CDF-AAFFC7FB9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3824A3D1-6D77-C37D-CE5C-7312EDD806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C672F-8E06-4209-9DD4-4BBFE96496E1}" type="datetimeFigureOut">
              <a:rPr lang="cs-CZ" smtClean="0"/>
              <a:pPr/>
              <a:t>20.11.2024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5A3165D7-D441-0B93-3569-43E1E7FD4C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37183829-0CF6-533D-5E12-36C5D787A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E6FC9-3191-4019-B667-AC8E3AE37D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14829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5161E288-62DA-9464-9468-0B6293784F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CC6C62BE-58A0-3855-7E08-62098F81A047}"/>
              </a:ext>
            </a:extLst>
          </p:cNvPr>
          <p:cNvSpPr txBox="1"/>
          <p:nvPr/>
        </p:nvSpPr>
        <p:spPr>
          <a:xfrm>
            <a:off x="6096001" y="831273"/>
            <a:ext cx="3629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1: sloup vysokého napětí</a:t>
            </a:r>
          </a:p>
        </p:txBody>
      </p:sp>
    </p:spTree>
    <p:extLst>
      <p:ext uri="{BB962C8B-B14F-4D97-AF65-F5344CB8AC3E}">
        <p14:creationId xmlns="" xmlns:p14="http://schemas.microsoft.com/office/powerpoint/2010/main" val="3843786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F204A789-B174-F9FC-38DB-B54E212F4D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4950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C9EF6075-EE3F-4BB3-F7B4-349B9F82A43E}"/>
              </a:ext>
            </a:extLst>
          </p:cNvPr>
          <p:cNvSpPr txBox="1"/>
          <p:nvPr/>
        </p:nvSpPr>
        <p:spPr>
          <a:xfrm>
            <a:off x="5661891" y="665018"/>
            <a:ext cx="562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2:transformátor</a:t>
            </a:r>
          </a:p>
        </p:txBody>
      </p:sp>
    </p:spTree>
    <p:extLst>
      <p:ext uri="{BB962C8B-B14F-4D97-AF65-F5344CB8AC3E}">
        <p14:creationId xmlns="" xmlns:p14="http://schemas.microsoft.com/office/powerpoint/2010/main" val="224606651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A9D3DA5C-0F03-F128-EFFF-B897965B9D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388E5BC8-84A1-CA7F-FBBB-2AA2AC5D8191}"/>
              </a:ext>
            </a:extLst>
          </p:cNvPr>
          <p:cNvSpPr txBox="1"/>
          <p:nvPr/>
        </p:nvSpPr>
        <p:spPr>
          <a:xfrm>
            <a:off x="5615709" y="803564"/>
            <a:ext cx="334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3: sloup </a:t>
            </a:r>
            <a:r>
              <a:rPr lang="cs-CZ" dirty="0" smtClean="0"/>
              <a:t>nízkého </a:t>
            </a:r>
            <a:r>
              <a:rPr lang="cs-CZ" dirty="0"/>
              <a:t>napětí</a:t>
            </a:r>
          </a:p>
        </p:txBody>
      </p:sp>
    </p:spTree>
    <p:extLst>
      <p:ext uri="{BB962C8B-B14F-4D97-AF65-F5344CB8AC3E}">
        <p14:creationId xmlns="" xmlns:p14="http://schemas.microsoft.com/office/powerpoint/2010/main" val="120239188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D2A7407D-938D-6ADB-03C6-E7D5AABB04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7818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0B623F5B-CE01-A95E-28E9-DE22922B7A10}"/>
              </a:ext>
            </a:extLst>
          </p:cNvPr>
          <p:cNvSpPr txBox="1"/>
          <p:nvPr/>
        </p:nvSpPr>
        <p:spPr>
          <a:xfrm>
            <a:off x="9319491" y="600364"/>
            <a:ext cx="232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4:hlavní jistič „hodiny“</a:t>
            </a:r>
          </a:p>
        </p:txBody>
      </p:sp>
    </p:spTree>
    <p:extLst>
      <p:ext uri="{BB962C8B-B14F-4D97-AF65-F5344CB8AC3E}">
        <p14:creationId xmlns="" xmlns:p14="http://schemas.microsoft.com/office/powerpoint/2010/main" val="376234022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CD627F82-D52F-1934-2A02-AF8FD66EDB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86982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BD5410DF-400C-B625-C49E-145F09CDE6B3}"/>
              </a:ext>
            </a:extLst>
          </p:cNvPr>
          <p:cNvSpPr txBox="1"/>
          <p:nvPr/>
        </p:nvSpPr>
        <p:spPr>
          <a:xfrm>
            <a:off x="8986982" y="701964"/>
            <a:ext cx="3112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5</a:t>
            </a:r>
            <a:r>
              <a:rPr lang="cs-CZ" sz="2000" dirty="0"/>
              <a:t>:domácí jistič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4148676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0766EA07-56E1-F1AE-4BA3-8B22E81485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5D4C7B82-7C18-BAE2-4361-089ABB23DFE0}"/>
              </a:ext>
            </a:extLst>
          </p:cNvPr>
          <p:cNvSpPr txBox="1"/>
          <p:nvPr/>
        </p:nvSpPr>
        <p:spPr>
          <a:xfrm>
            <a:off x="5772727" y="637309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6:Vypínač světla </a:t>
            </a:r>
          </a:p>
        </p:txBody>
      </p:sp>
    </p:spTree>
    <p:extLst>
      <p:ext uri="{BB962C8B-B14F-4D97-AF65-F5344CB8AC3E}">
        <p14:creationId xmlns="" xmlns:p14="http://schemas.microsoft.com/office/powerpoint/2010/main" val="313288101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A993DFDB-BA0C-ED03-2CA4-7D09348110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606" r="29520"/>
          <a:stretch/>
        </p:blipFill>
        <p:spPr>
          <a:xfrm>
            <a:off x="0" y="0"/>
            <a:ext cx="5052291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8B07FCD4-F05F-77B2-0BC9-352CEAF43CD9}"/>
              </a:ext>
            </a:extLst>
          </p:cNvPr>
          <p:cNvSpPr txBox="1"/>
          <p:nvPr/>
        </p:nvSpPr>
        <p:spPr>
          <a:xfrm>
            <a:off x="5366327" y="434109"/>
            <a:ext cx="3768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7:spotřebič-žárovka </a:t>
            </a:r>
          </a:p>
        </p:txBody>
      </p:sp>
    </p:spTree>
    <p:extLst>
      <p:ext uri="{BB962C8B-B14F-4D97-AF65-F5344CB8AC3E}">
        <p14:creationId xmlns="" xmlns:p14="http://schemas.microsoft.com/office/powerpoint/2010/main" val="25969454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</Words>
  <Application>Microsoft Office PowerPoint</Application>
  <PresentationFormat>Vlastní</PresentationFormat>
  <Paragraphs>7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michaela bahenska</dc:creator>
  <cp:lastModifiedBy>Alena</cp:lastModifiedBy>
  <cp:revision>2</cp:revision>
  <dcterms:created xsi:type="dcterms:W3CDTF">2024-11-18T18:33:06Z</dcterms:created>
  <dcterms:modified xsi:type="dcterms:W3CDTF">2024-11-20T19:22:53Z</dcterms:modified>
</cp:coreProperties>
</file>