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2C5F6-2D46-2ED2-BF67-8DD676114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C67953-5875-6E9A-A054-1CA437439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DCD0B9-4788-991E-E5E0-0A426ED9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500656-AC41-91FD-098A-2A937525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945958-A1A5-04D0-0CB9-4C354534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D4D84-739F-2F05-E684-62E5E3F1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732520-06A8-33BB-2504-0DF9D2A51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1A8E84-9135-565A-0EE8-97E40280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9F97A-37C7-4C7E-7907-6B17D8AB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64D6E5-F94A-0A96-0AFF-9332ACDA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50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68A0A1-2078-AF0B-8F09-A36A01620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4FB801-A0A5-244E-7142-B6A064C46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6E50DE-303B-E5B4-1161-6554309A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0721E-EA7E-9130-2840-8B72ED62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45C259-B006-3EF3-B32E-4CBDAC23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7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0A50F-BA19-82C3-4BA5-EED442F6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A5556-B5E2-3252-7331-D9A5412AB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A31597-1975-5999-F70D-E7F138AF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F5154F-423D-3169-2C6A-7D642CB5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A0419E-0003-456A-E62D-E57FD56E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78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E768C-CDDB-99F3-296F-8CE62A66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A7D283-B90C-D873-168F-7A6A619D8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775826-8E5D-220A-84D7-F9DD400E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7E22A2-B916-4E2B-6C17-F9C73A49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A1B073-AA97-8694-9F89-57B1BC94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95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2EB01-C135-A87F-D077-24A13F46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915A4-CFE7-B03A-0E05-2A9182059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2518B9-A7B1-5E4B-0D54-1E371EE72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24918D-E8F8-E221-5A3F-E906A58B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C5730D-66D7-86B3-D0BF-EE67A05F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B0401F-6561-CD27-EC05-A8966889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7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7B87C-F1F0-829B-7875-65941A58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7F2145-0164-2326-0837-3922D9E04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E80EC7-E8F4-4E28-B827-90555BB11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E6274C-920D-CA71-D332-A76C9A7DA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7485BB-EDE5-2C17-24C7-729F1DC97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C32313-123F-3B03-7B6F-EE42862B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B3EAB7-0A54-759C-3E3A-C6222690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D8538D-2988-CD75-E41E-598AB5A3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57135-C24C-65BD-D17B-9E54D31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52BF66-A5C9-C370-7AC7-EB957F37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2FA19B-A16C-59DC-93A3-E53BE6C3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0FF15F-67E7-AF95-72D1-2098B2EB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265CBFD-A8C7-83B1-7C64-A911DBB6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165EE0-4DED-444D-A686-A93F9669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E65704-7012-E453-302B-C4BC39FC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43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0D336-3B81-9C10-A929-6930A09E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AA2B1-569C-55E3-33BC-FA43BDA2F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725506-52CB-0702-A6CD-FBCA394C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155A8F-E80E-AC15-08AB-AEBC424E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936B43-83D9-23B0-A722-403A6BF8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D81BBC-E61C-CE08-3C05-2688B75B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2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9A628-45FD-2012-3A3B-EA09D0AC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A6B9A1D-7580-8292-1BF6-6A4BFCDD0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725A21-D1D7-71D4-571F-B6D4E2B65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2A885F-667A-B2C4-BC3B-F5872137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609851-FCCB-7D17-D021-B41D1D0D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970948-75EB-8DEA-81A1-A6110923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61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120FFA-3286-8A8E-EDCE-7D4F68DB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C3035D-A439-F554-D88E-78CFE836D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1D80A3-730B-9BB6-7E67-C5715A8B7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9D0CA-BB13-4271-8966-3E5763A8F9BC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B5248C-7218-61AD-B3F9-2CB8EA9B4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481CE-8489-83DF-E3E6-97D91A1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7748-5E43-4C83-966D-3661EC0F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1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tromy Příroda Listy - Vektorová grafika zdarma na Pixabay">
            <a:extLst>
              <a:ext uri="{FF2B5EF4-FFF2-40B4-BE49-F238E27FC236}">
                <a16:creationId xmlns:a16="http://schemas.microsoft.com/office/drawing/2014/main" id="{2A9A49B5-4D9C-54B2-1C7A-F4559CA9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4" y="0"/>
            <a:ext cx="9028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E6A5DE0-599B-A105-468C-F54EB4FDF253}"/>
              </a:ext>
            </a:extLst>
          </p:cNvPr>
          <p:cNvSpPr txBox="1"/>
          <p:nvPr/>
        </p:nvSpPr>
        <p:spPr>
          <a:xfrm>
            <a:off x="1672403" y="2446421"/>
            <a:ext cx="8192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STROMY VYRÁBÍ KYSLÍK</a:t>
            </a:r>
          </a:p>
        </p:txBody>
      </p:sp>
    </p:spTree>
    <p:extLst>
      <p:ext uri="{BB962C8B-B14F-4D97-AF65-F5344CB8AC3E}">
        <p14:creationId xmlns:p14="http://schemas.microsoft.com/office/powerpoint/2010/main" val="29676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kologové: Podíl uměle vysazených lesů v Česku je vysoký, ohrožuje zdraví  lesů">
            <a:extLst>
              <a:ext uri="{FF2B5EF4-FFF2-40B4-BE49-F238E27FC236}">
                <a16:creationId xmlns:a16="http://schemas.microsoft.com/office/drawing/2014/main" id="{A92D8BDC-C922-5562-E92B-6484C1C7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297"/>
            <a:ext cx="12208398" cy="68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0DD1F1-1832-3679-A736-F6F1EC86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10" y="653883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FOTOSYNTÉZA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23B3D58-AC54-3C60-3425-23B80259798F}"/>
              </a:ext>
            </a:extLst>
          </p:cNvPr>
          <p:cNvSpPr txBox="1"/>
          <p:nvPr/>
        </p:nvSpPr>
        <p:spPr>
          <a:xfrm>
            <a:off x="-56148" y="2009776"/>
            <a:ext cx="7919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Stromy vyrábí kyslík fotosyntézou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Potřebují oxid uhličitý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Vzrostlý listnatý stoletý strom může vyprodukovat za hodinu až 1,7 kg kyslíku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FA8D520-0BC2-2B07-471F-6E14D5CA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999363" y="1664368"/>
            <a:ext cx="4303213" cy="51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D136098-3059-C9F2-3F59-041C21EF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4" y="2872138"/>
            <a:ext cx="5388392" cy="40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7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7B910-AC7D-BC32-11CE-26647656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94066"/>
            <a:ext cx="10515600" cy="1325563"/>
          </a:xfrm>
        </p:spPr>
        <p:txBody>
          <a:bodyPr/>
          <a:lstStyle/>
          <a:p>
            <a:r>
              <a:rPr lang="cs-CZ" dirty="0"/>
              <a:t>Zajímavosti o stromech</a:t>
            </a:r>
          </a:p>
        </p:txBody>
      </p:sp>
      <p:pic>
        <p:nvPicPr>
          <p:cNvPr id="3080" name="Picture 8" descr="Velký strom png | PNGEgg">
            <a:extLst>
              <a:ext uri="{FF2B5EF4-FFF2-40B4-BE49-F238E27FC236}">
                <a16:creationId xmlns:a16="http://schemas.microsoft.com/office/drawing/2014/main" id="{56B5E934-0517-F94B-EEB0-C1EE828A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65" y="2205218"/>
            <a:ext cx="3698235" cy="45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E9AF85-DE55-3C16-C874-DC8BFAB5BEC8}"/>
              </a:ext>
            </a:extLst>
          </p:cNvPr>
          <p:cNvSpPr txBox="1"/>
          <p:nvPr/>
        </p:nvSpPr>
        <p:spPr>
          <a:xfrm>
            <a:off x="100264" y="1753716"/>
            <a:ext cx="775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Dub letní se dožívá 400-500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nejstarší žijící dub České republiky je považovaný Žižkův dub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Nejvyšším žijícím stromem na světě je </a:t>
            </a:r>
            <a:r>
              <a:rPr lang="cs-CZ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sekvoj</a:t>
            </a:r>
            <a:r>
              <a:rPr lang="cs-CZ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vždyzelená v </a:t>
            </a:r>
            <a:r>
              <a:rPr lang="cs-CZ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Redwood</a:t>
            </a:r>
            <a:r>
              <a:rPr lang="cs-CZ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cs-CZ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Parks</a:t>
            </a:r>
            <a:r>
              <a:rPr lang="cs-CZ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Kalifornii s výškou 115,5 metru.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Národní park Sequoia: Informace, co vidět a rady před cestou">
            <a:extLst>
              <a:ext uri="{FF2B5EF4-FFF2-40B4-BE49-F238E27FC236}">
                <a16:creationId xmlns:a16="http://schemas.microsoft.com/office/drawing/2014/main" id="{08BD67E9-6473-94BC-0374-65475614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3561348"/>
            <a:ext cx="2026754" cy="30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2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0224F-5E4E-9B27-28F3-24861A55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527" y="1351715"/>
            <a:ext cx="10515600" cy="1325563"/>
          </a:xfrm>
        </p:spPr>
        <p:txBody>
          <a:bodyPr/>
          <a:lstStyle/>
          <a:p>
            <a:pPr algn="ctr"/>
            <a:r>
              <a:rPr lang="cs-CZ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1794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67</Words>
  <Application>Microsoft Office PowerPoint</Application>
  <PresentationFormat>Širokoúhlá obrazovka</PresentationFormat>
  <Paragraphs>12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FOTOSYNTÉZA</vt:lpstr>
      <vt:lpstr>Zajímavosti o stromech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2025-03-21T09:55:40Z</dcterms:created>
  <dcterms:modified xsi:type="dcterms:W3CDTF">2025-03-21T10:25:10Z</dcterms:modified>
</cp:coreProperties>
</file>