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65510-6FF0-46A0-9F1E-1CCCAF83FE34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0959D4-DAA9-4378-B58E-CA8F576E82D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51648" cy="1828800"/>
          </a:xfrm>
        </p:spPr>
        <p:txBody>
          <a:bodyPr/>
          <a:lstStyle/>
          <a:p>
            <a:pPr algn="ctr"/>
            <a:r>
              <a:rPr lang="cs-CZ" dirty="0" smtClean="0"/>
              <a:t>Mokřady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Matěj </a:t>
            </a:r>
            <a:r>
              <a:rPr lang="cs-CZ" dirty="0" err="1" smtClean="0"/>
              <a:t>Bahenský</a:t>
            </a:r>
            <a:endParaRPr lang="cs-CZ" dirty="0" smtClean="0"/>
          </a:p>
          <a:p>
            <a:r>
              <a:rPr lang="cs-CZ" dirty="0" smtClean="0"/>
              <a:t>Libor Šnajdr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83022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jsou?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Mokřad</a:t>
            </a:r>
            <a:r>
              <a:rPr lang="cs-CZ" dirty="0"/>
              <a:t> je samostatný ekosystém, který je zaplaven nebo nasycen </a:t>
            </a:r>
            <a:r>
              <a:rPr lang="cs-CZ" dirty="0" smtClean="0"/>
              <a:t>vodou.</a:t>
            </a:r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okřady odlišuji od </a:t>
            </a:r>
            <a:r>
              <a:rPr lang="cs-CZ" dirty="0"/>
              <a:t>suchozemských forem půdy nebo vodních </a:t>
            </a:r>
            <a:r>
              <a:rPr lang="cs-CZ" dirty="0" smtClean="0"/>
              <a:t>ploch.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4032448" cy="3019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5911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079" y="1891517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Mokřady se podílejí v koloběhu vody.</a:t>
            </a:r>
          </a:p>
          <a:p>
            <a:pPr marL="0" indent="0">
              <a:buNone/>
            </a:pPr>
            <a:r>
              <a:rPr lang="cs-CZ" dirty="0" smtClean="0"/>
              <a:t>Pohlcují nadbytečný oxid uhličitý z ovzduší.</a:t>
            </a:r>
          </a:p>
          <a:p>
            <a:pPr marL="0" indent="0">
              <a:buNone/>
            </a:pPr>
            <a:r>
              <a:rPr lang="cs-CZ" dirty="0" smtClean="0"/>
              <a:t>Představují přirozenou zásobárnu vody v krajině.</a:t>
            </a:r>
          </a:p>
          <a:p>
            <a:pPr marL="0" indent="0">
              <a:buNone/>
            </a:pPr>
            <a:r>
              <a:rPr lang="cs-CZ" dirty="0" smtClean="0"/>
              <a:t>Pouhý jeden čtvereční metr</a:t>
            </a:r>
          </a:p>
          <a:p>
            <a:pPr marL="0" indent="0">
              <a:buNone/>
            </a:pPr>
            <a:r>
              <a:rPr lang="cs-CZ" dirty="0" smtClean="0"/>
              <a:t>Plochy umí zadržet 900litrů.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6953" y="3284984"/>
            <a:ext cx="4280698" cy="283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3191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Kde se nachází v ČR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624736" cy="433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8862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Světový den.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Světový den je 2 února. Vznikl v roce 1971.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3"/>
            <a:ext cx="6943138" cy="349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9279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DEKUJI ZA POZORNOST.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5945415" cy="447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7316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63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Mokřady</vt:lpstr>
      <vt:lpstr>Co jsou?</vt:lpstr>
      <vt:lpstr>Význam</vt:lpstr>
      <vt:lpstr>Kde se nachází v ČR</vt:lpstr>
      <vt:lpstr>Světový den.</vt:lpstr>
      <vt:lpstr>DEKUJI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Alena</cp:lastModifiedBy>
  <cp:revision>9</cp:revision>
  <dcterms:created xsi:type="dcterms:W3CDTF">2023-10-31T11:10:51Z</dcterms:created>
  <dcterms:modified xsi:type="dcterms:W3CDTF">2023-11-12T18:07:16Z</dcterms:modified>
</cp:coreProperties>
</file>