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7C48CC-27D6-B007-8D68-65BE0DA23A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E5E849E-2DFF-851A-B1B2-D40E9DB6F4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F89F1A6-8101-2EEC-6EFC-274978D4E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4D6E-792E-4443-9BB8-91D5773AC8DB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B7AA99C-B160-682B-C162-6166B5CE1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EF9BBE3-62B6-A409-3A72-0C0697D06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6C775-E73F-4A5C-8A06-8B04DB7EDF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8941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DA17FE-B436-17A8-A17D-7EEF27EC7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67C8AA6-FC31-5CEF-F6AE-C63C1EA4F0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E9BA753-0DD8-2A44-2610-0A7360D94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4D6E-792E-4443-9BB8-91D5773AC8DB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2F5FAB5-C17D-30EF-CE1F-1E6BC970D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C04A198-E109-7DAD-E13B-0612444AA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6C775-E73F-4A5C-8A06-8B04DB7EDF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8315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589498D-5F3C-9D4C-7008-93B813B51D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0F888E2-2046-B2CC-7A86-9F692C3AE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405235B-694D-767D-DC83-453076848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4D6E-792E-4443-9BB8-91D5773AC8DB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BCEC1E9-3B12-A111-3A49-BB728A6DC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C3AE014-B682-42FC-1217-33A4D2B66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6C775-E73F-4A5C-8A06-8B04DB7EDF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3443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8CCEE3-0EDC-2B24-69DA-43F542EA4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2B1DEB-E72A-0FD4-5F4B-29A6E716A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04890CB-8E6D-091F-698B-0E13A785E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4D6E-792E-4443-9BB8-91D5773AC8DB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9B717C2-D4E4-4EE6-C384-0409C7FAE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8CCD448-0384-EB7E-CA45-A4FD259A1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6C775-E73F-4A5C-8A06-8B04DB7EDF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0717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3FDE3A-B55A-C348-0357-33AC36427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0718D92-2BD1-E741-FF07-EE38290737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D8A6ABE-0492-3152-48CF-763ACA3A9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4D6E-792E-4443-9BB8-91D5773AC8DB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5E64025-A973-CB7D-96C4-D3812C01A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8F091B9-37D6-075F-4F91-CDDF82D6D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6C775-E73F-4A5C-8A06-8B04DB7EDF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9564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BBBE7F-3E79-8C0A-FEFB-C08C6CB1F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672085-9046-A3A9-7ABF-F22DE8F70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8B17AA8-5644-5B1B-DA20-1B43B82C29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EAD005E-6218-DF85-94AE-AEDAB8735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4D6E-792E-4443-9BB8-91D5773AC8DB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092BD55-E76A-03F3-F4CD-4238E58FA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6ECD50E-0E54-A4D7-69E5-1FD853AAA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6C775-E73F-4A5C-8A06-8B04DB7EDF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2298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5E5689-E596-0DEE-20F4-7C86157EA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69249D8-D178-8031-9293-8F20DA4E8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F3CD188-6CC8-6816-8AE2-76D2F6E91B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730AB35-F542-CDF6-4001-507C5F0116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154214A-7A1A-E734-74FF-05DCCFBD51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5FE062F-80FB-92C7-923E-3CED653DC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4D6E-792E-4443-9BB8-91D5773AC8DB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3574D5F-04A9-C0F0-5856-C636274E4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B37D7DA-2F69-E9F2-DCD9-1308AAC56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6C775-E73F-4A5C-8A06-8B04DB7EDF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4451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BB7404-187B-EB82-810E-FC54E9690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781120E-D0B4-6CCB-155A-FC7A06B7B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4D6E-792E-4443-9BB8-91D5773AC8DB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9E467C1-AABB-9D52-C767-1AFC9D78A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C2B7960-FA6D-C2A4-3C59-145B67EFB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6C775-E73F-4A5C-8A06-8B04DB7EDF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6737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2D6B85F-8066-5605-6F63-AF0881E64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4D6E-792E-4443-9BB8-91D5773AC8DB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5368F05-486F-17A7-AD55-140B694B8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A68DC41-E7D1-DCE4-DCB4-BF4F1B996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6C775-E73F-4A5C-8A06-8B04DB7EDF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070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EC42A2-D358-1E69-1321-A3651616E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4E535A-E0FA-5A4E-0809-2C02EE300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C556359-63A8-0574-9369-97CE9D5A2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F4053F9-13FC-B33D-62E6-64DF215CD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4D6E-792E-4443-9BB8-91D5773AC8DB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9B87DEB-5FEF-4CF4-EFE0-A8AFFB314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923ABA1-0A90-2CD6-1D4C-CF128EE3B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6C775-E73F-4A5C-8A06-8B04DB7EDF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3098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0B1B7F-85E8-7407-D390-E54203AEB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9E1DB2D-8F20-84A9-CEAB-52878F7769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615D959-92C3-8962-BEF2-43C7B94CA0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A853437-6682-AC9F-A183-30A4D68C5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4D6E-792E-4443-9BB8-91D5773AC8DB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946F8FD-2E32-0AE0-EBC6-02E027EA0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D569F88-EDD7-CAD3-1A85-C2F80A9FA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6C775-E73F-4A5C-8A06-8B04DB7EDF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5882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E1479D6-EDBF-A9A5-7679-057333FE0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E010828-545A-42C4-B231-D590B41A88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8D15A6F-C536-96AD-CA76-5DB48110DD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B4D6E-792E-4443-9BB8-91D5773AC8DB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EE377F6-46F2-12D5-ED5A-3396E80376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E7B3F42-19B3-1627-BA1C-6957FDE929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6C775-E73F-4A5C-8A06-8B04DB7EDF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284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n we recover energy from discarded batteries? - Earth.com">
            <a:extLst>
              <a:ext uri="{FF2B5EF4-FFF2-40B4-BE49-F238E27FC236}">
                <a16:creationId xmlns:a16="http://schemas.microsoft.com/office/drawing/2014/main" id="{5796A1A1-174C-D5B6-5F2F-C365EB892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55C062A-3E73-4AFD-A126-EA26EF917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50024" y="2254341"/>
            <a:ext cx="4661647" cy="1017775"/>
          </a:xfrm>
        </p:spPr>
        <p:txBody>
          <a:bodyPr>
            <a:normAutofit fontScale="90000"/>
          </a:bodyPr>
          <a:lstStyle/>
          <a:p>
            <a:r>
              <a:rPr lang="cs-CZ" sz="7200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BATERIE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CEDC680-DA8D-C6AD-6C79-5B3C17C36A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8211" y="5190563"/>
            <a:ext cx="2662518" cy="515471"/>
          </a:xfrm>
        </p:spPr>
        <p:txBody>
          <a:bodyPr/>
          <a:lstStyle/>
          <a:p>
            <a:r>
              <a:rPr lang="cs-CZ" b="1" dirty="0">
                <a:solidFill>
                  <a:srgbClr val="FFC000"/>
                </a:solidFill>
              </a:rPr>
              <a:t>Landová Kateřina</a:t>
            </a:r>
          </a:p>
        </p:txBody>
      </p:sp>
    </p:spTree>
    <p:extLst>
      <p:ext uri="{BB962C8B-B14F-4D97-AF65-F5344CB8AC3E}">
        <p14:creationId xmlns:p14="http://schemas.microsoft.com/office/powerpoint/2010/main" val="1417287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325CDB-CBF7-50A0-9199-BA3A6736B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/>
              <a:t>Historie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E16292-A931-D5AC-B5EE-B50B71BB8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první baterie-</a:t>
            </a:r>
            <a:r>
              <a:rPr lang="cs-CZ" dirty="0" err="1"/>
              <a:t>Voltaův</a:t>
            </a:r>
            <a:r>
              <a:rPr lang="cs-CZ" dirty="0"/>
              <a:t> sloup(Alessandro Volta,1800)</a:t>
            </a:r>
          </a:p>
          <a:p>
            <a:r>
              <a:rPr lang="cs-CZ" dirty="0"/>
              <a:t>vývoj a inovace baterií přes 19. a 20.století</a:t>
            </a:r>
          </a:p>
          <a:p>
            <a:r>
              <a:rPr lang="cs-CZ" dirty="0"/>
              <a:t>současné trendy(lithium-iontové baterie)</a:t>
            </a:r>
          </a:p>
        </p:txBody>
      </p:sp>
      <p:pic>
        <p:nvPicPr>
          <p:cNvPr id="2050" name="Picture 2" descr="Stimuler les ambitions en matière de batteries et de véhicules ...">
            <a:extLst>
              <a:ext uri="{FF2B5EF4-FFF2-40B4-BE49-F238E27FC236}">
                <a16:creationId xmlns:a16="http://schemas.microsoft.com/office/drawing/2014/main" id="{827883F8-D4F8-71ED-7E22-EBE4DA4C8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37" y="3307976"/>
            <a:ext cx="5095838" cy="318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46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8BE96E-1748-C6D9-9ADB-0A94A7333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/>
              <a:t>Typy baterií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8367A1-EBF1-B905-6371-3F611DD43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primární baterie(jednorázové)</a:t>
            </a:r>
          </a:p>
          <a:p>
            <a:r>
              <a:rPr lang="cs-CZ" dirty="0"/>
              <a:t>sekundární baterie(dobíjecí)</a:t>
            </a:r>
          </a:p>
          <a:p>
            <a:r>
              <a:rPr lang="cs-CZ" dirty="0"/>
              <a:t>speciální typy(tlačítkové </a:t>
            </a:r>
            <a:r>
              <a:rPr lang="cs-CZ" dirty="0" err="1"/>
              <a:t>baterie,palivové</a:t>
            </a:r>
            <a:r>
              <a:rPr lang="cs-CZ" dirty="0"/>
              <a:t> články)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4736AF8-ED0D-DABF-F317-70BC4E6C3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807" y="3738282"/>
            <a:ext cx="1862805" cy="2644868"/>
          </a:xfrm>
          <a:prstGeom prst="rect">
            <a:avLst/>
          </a:prstGeom>
        </p:spPr>
      </p:pic>
      <p:pic>
        <p:nvPicPr>
          <p:cNvPr id="3076" name="Picture 4" descr="Lenovo baterie sekundární 26Wh pro ThinkPad T460s T470s FRU 01AV462 ...">
            <a:extLst>
              <a:ext uri="{FF2B5EF4-FFF2-40B4-BE49-F238E27FC236}">
                <a16:creationId xmlns:a16="http://schemas.microsoft.com/office/drawing/2014/main" id="{3784CD7F-6EAF-E999-C9C2-3F9F5D277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92" y="4001294"/>
            <a:ext cx="3989201" cy="223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AT-6 Baterie do dálkových ovladačù a zvonkových tlačítek, 6V - Jablotron">
            <a:extLst>
              <a:ext uri="{FF2B5EF4-FFF2-40B4-BE49-F238E27FC236}">
                <a16:creationId xmlns:a16="http://schemas.microsoft.com/office/drawing/2014/main" id="{F7807FE0-CAE2-BD3A-2B51-5A612AC46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160" y="3738282"/>
            <a:ext cx="2705126" cy="276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91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099B53-0358-6F8F-7E28-30543A7AF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/>
              <a:t>Použití baterie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F5AA4E-2DC4-7E9E-5E67-A0DE949A22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spotřební elektronika</a:t>
            </a:r>
          </a:p>
          <a:p>
            <a:r>
              <a:rPr lang="cs-CZ" dirty="0"/>
              <a:t>elektromobily</a:t>
            </a:r>
          </a:p>
          <a:p>
            <a:r>
              <a:rPr lang="cs-CZ" dirty="0"/>
              <a:t>solární panely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6D78860-27B5-C39C-E8AE-52BD54BB8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7874" y="462855"/>
            <a:ext cx="3924860" cy="2202558"/>
          </a:xfrm>
          <a:prstGeom prst="rect">
            <a:avLst/>
          </a:prstGeom>
        </p:spPr>
      </p:pic>
      <p:pic>
        <p:nvPicPr>
          <p:cNvPr id="4100" name="Picture 4" descr="Xiaomi SU7 je první elektromobil značky s povědomým designem a ...">
            <a:extLst>
              <a:ext uri="{FF2B5EF4-FFF2-40B4-BE49-F238E27FC236}">
                <a16:creationId xmlns:a16="http://schemas.microsoft.com/office/drawing/2014/main" id="{060AC16D-A067-C67F-211B-CBD17B2CE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328" y="3424237"/>
            <a:ext cx="4318469" cy="259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Što su solarni paneli i kako proizvode struju? - Gospodarski list">
            <a:extLst>
              <a:ext uri="{FF2B5EF4-FFF2-40B4-BE49-F238E27FC236}">
                <a16:creationId xmlns:a16="http://schemas.microsoft.com/office/drawing/2014/main" id="{47FBA69D-6CAA-B081-DF64-499A755E9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874" y="3505200"/>
            <a:ext cx="4462432" cy="251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48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92C287-C5E6-C8AF-CBBB-C360B3D54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/>
              <a:t>Výhody a nevýhody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F609AA-6536-DFFD-5541-2B46510E9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výhody:mobilita</a:t>
            </a:r>
            <a:r>
              <a:rPr lang="cs-CZ" dirty="0"/>
              <a:t> a snadné použití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 err="1"/>
              <a:t>nevýhody:omezená</a:t>
            </a:r>
            <a:r>
              <a:rPr lang="cs-CZ" dirty="0"/>
              <a:t> životnost a nutnost recyklace</a:t>
            </a:r>
          </a:p>
        </p:txBody>
      </p:sp>
      <p:pic>
        <p:nvPicPr>
          <p:cNvPr id="5122" name="Picture 2" descr="L’invention d’une batterie électrique sodium-soufre, 4 fois plus ...">
            <a:extLst>
              <a:ext uri="{FF2B5EF4-FFF2-40B4-BE49-F238E27FC236}">
                <a16:creationId xmlns:a16="http://schemas.microsoft.com/office/drawing/2014/main" id="{5EBAB808-B3BA-41B3-621B-7D6D16020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337" y="2474259"/>
            <a:ext cx="2608728" cy="173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Více než 14.000 stock fotografií, snímků a obrázků bez autorských ...">
            <a:extLst>
              <a:ext uri="{FF2B5EF4-FFF2-40B4-BE49-F238E27FC236}">
                <a16:creationId xmlns:a16="http://schemas.microsoft.com/office/drawing/2014/main" id="{98AE293C-2A74-1AA0-4462-EE56AC600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479" y="3117963"/>
            <a:ext cx="2704321" cy="344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10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2C5A0C-FD7E-E6D3-D82C-579D326CE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B8AFDA-8A6B-9C06-543B-B5ED0DFBAF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8000" dirty="0"/>
              <a:t>DĚKUJI ZA POZORNOST</a:t>
            </a:r>
          </a:p>
        </p:txBody>
      </p:sp>
      <p:pic>
        <p:nvPicPr>
          <p:cNvPr id="6146" name="Picture 2" descr="Kapybara s palcem nahoru - Unisex triko na vodu | MyShirt.cz">
            <a:extLst>
              <a:ext uri="{FF2B5EF4-FFF2-40B4-BE49-F238E27FC236}">
                <a16:creationId xmlns:a16="http://schemas.microsoft.com/office/drawing/2014/main" id="{638DF239-2125-28CA-0199-BFD24DB11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1" y="3305923"/>
            <a:ext cx="3186952" cy="318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34120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77</Words>
  <Application>Microsoft Office PowerPoint</Application>
  <PresentationFormat>Širokoúhlá obrazovka</PresentationFormat>
  <Paragraphs>22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1" baseType="lpstr">
      <vt:lpstr>Arial</vt:lpstr>
      <vt:lpstr>Arial Rounded MT Bold</vt:lpstr>
      <vt:lpstr>Calibri</vt:lpstr>
      <vt:lpstr>Calibri Light</vt:lpstr>
      <vt:lpstr>Motiv Office</vt:lpstr>
      <vt:lpstr>BATERIE</vt:lpstr>
      <vt:lpstr>Historie</vt:lpstr>
      <vt:lpstr>Typy baterií</vt:lpstr>
      <vt:lpstr>Použití baterie</vt:lpstr>
      <vt:lpstr>Výhody a nevýhody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zak</dc:creator>
  <cp:lastModifiedBy>zak</cp:lastModifiedBy>
  <cp:revision>2</cp:revision>
  <dcterms:created xsi:type="dcterms:W3CDTF">2025-10-06T09:47:11Z</dcterms:created>
  <dcterms:modified xsi:type="dcterms:W3CDTF">2025-10-06T10:13:40Z</dcterms:modified>
</cp:coreProperties>
</file>