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sldIdLst>
    <p:sldId id="256" r:id="rId2"/>
    <p:sldId id="259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6T10:09:35.1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24575,'0'4'0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EFCC-5A46-4905-9753-0A7FAFF096B1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A25D-0F25-48D6-A886-0D1B24C2A6E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12009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EFCC-5A46-4905-9753-0A7FAFF096B1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A25D-0F25-48D6-A886-0D1B24C2A6E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78261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EFCC-5A46-4905-9753-0A7FAFF096B1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A25D-0F25-48D6-A886-0D1B24C2A6E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849720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EFCC-5A46-4905-9753-0A7FAFF096B1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A25D-0F25-48D6-A886-0D1B24C2A6E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22675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EFCC-5A46-4905-9753-0A7FAFF096B1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A25D-0F25-48D6-A886-0D1B24C2A6E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52887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EFCC-5A46-4905-9753-0A7FAFF096B1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A25D-0F25-48D6-A886-0D1B24C2A6E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01080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EFCC-5A46-4905-9753-0A7FAFF096B1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A25D-0F25-48D6-A886-0D1B24C2A6E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97846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EFCC-5A46-4905-9753-0A7FAFF096B1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A25D-0F25-48D6-A886-0D1B24C2A6E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96204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EFCC-5A46-4905-9753-0A7FAFF096B1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A25D-0F25-48D6-A886-0D1B24C2A6E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37293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EFCC-5A46-4905-9753-0A7FAFF096B1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A25D-0F25-48D6-A886-0D1B24C2A6E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82983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EFCC-5A46-4905-9753-0A7FAFF096B1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A25D-0F25-48D6-A886-0D1B24C2A6E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08273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EFCC-5A46-4905-9753-0A7FAFF096B1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A25D-0F25-48D6-A886-0D1B24C2A6E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50073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EFCC-5A46-4905-9753-0A7FAFF096B1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A25D-0F25-48D6-A886-0D1B24C2A6E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20426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EFCC-5A46-4905-9753-0A7FAFF096B1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A25D-0F25-48D6-A886-0D1B24C2A6E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82871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EFCC-5A46-4905-9753-0A7FAFF096B1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A25D-0F25-48D6-A886-0D1B24C2A6E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21446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EFCC-5A46-4905-9753-0A7FAFF096B1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A25D-0F25-48D6-A886-0D1B24C2A6E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13052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EFCC-5A46-4905-9753-0A7FAFF096B1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A25D-0F25-48D6-A886-0D1B24C2A6E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96926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6EFCC-5A46-4905-9753-0A7FAFF096B1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E46A25D-0F25-48D6-A886-0D1B24C2A6E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554966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0A90CA8-C18E-1E9D-D6F2-689C2A7E9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469" y="405186"/>
            <a:ext cx="3792071" cy="1889778"/>
          </a:xfrm>
        </p:spPr>
        <p:txBody>
          <a:bodyPr>
            <a:normAutofit fontScale="90000"/>
          </a:bodyPr>
          <a:lstStyle/>
          <a:p>
            <a:r>
              <a:rPr lang="cs-CZ" dirty="0"/>
              <a:t>Les domov pro zvířata</a:t>
            </a:r>
            <a:br>
              <a:rPr lang="cs-CZ" dirty="0"/>
            </a:br>
            <a:endParaRPr lang="cs-CZ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A34775BA-967E-A550-E111-A7CD24BBDBA8}"/>
                  </a:ext>
                </a:extLst>
              </p14:cNvPr>
              <p14:cNvContentPartPr/>
              <p14:nvPr/>
            </p14:nvContentPartPr>
            <p14:xfrm>
              <a:off x="-314146" y="1335551"/>
              <a:ext cx="360" cy="1800"/>
            </p14:xfrm>
          </p:contentPart>
        </mc:Choice>
        <mc:Fallback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A34775BA-967E-A550-E111-A7CD24BBDBA8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320266" y="1329431"/>
                <a:ext cx="12600" cy="1404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Picture 2" descr="Animowane ptaki: września 2015">
            <a:extLst>
              <a:ext uri="{FF2B5EF4-FFF2-40B4-BE49-F238E27FC236}">
                <a16:creationId xmlns:a16="http://schemas.microsoft.com/office/drawing/2014/main" xmlns="" id="{529AC343-4A2E-0E84-6295-0331EA85D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1248" y="2026024"/>
            <a:ext cx="1855693" cy="160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allPapers.sk - Čistá příroda">
            <a:extLst>
              <a:ext uri="{FF2B5EF4-FFF2-40B4-BE49-F238E27FC236}">
                <a16:creationId xmlns:a16="http://schemas.microsoft.com/office/drawing/2014/main" xmlns="" id="{E22488D5-9C4C-8A29-6E47-6390AB644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5435" y="0"/>
            <a:ext cx="74765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619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xmlns="" id="{91A78A64-7A8B-151E-4574-DA7184555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782216" cy="1596177"/>
          </a:xfrm>
        </p:spPr>
        <p:txBody>
          <a:bodyPr/>
          <a:lstStyle/>
          <a:p>
            <a:r>
              <a:rPr lang="cs-CZ" b="1" dirty="0">
                <a:solidFill>
                  <a:schemeClr val="accent6"/>
                </a:solidFill>
              </a:rPr>
              <a:t>Kuna lesní</a:t>
            </a:r>
            <a:br>
              <a:rPr lang="cs-CZ" b="1" dirty="0">
                <a:solidFill>
                  <a:schemeClr val="accent6"/>
                </a:solidFill>
              </a:rPr>
            </a:br>
            <a:endParaRPr lang="cs-CZ" b="1" dirty="0">
              <a:solidFill>
                <a:schemeClr val="accent6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05F57CB-9595-9799-06FC-81DB383136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" y="2483633"/>
            <a:ext cx="4507992" cy="3424107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Kuna lesní jí </a:t>
            </a:r>
            <a:r>
              <a:rPr lang="cs-CZ" b="1" dirty="0" err="1">
                <a:solidFill>
                  <a:srgbClr val="FF0000"/>
                </a:solidFill>
              </a:rPr>
              <a:t>např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myši, </a:t>
            </a:r>
            <a:r>
              <a:rPr lang="cs-CZ" b="1" dirty="0">
                <a:solidFill>
                  <a:srgbClr val="FF0000"/>
                </a:solidFill>
              </a:rPr>
              <a:t>hraboše a </a:t>
            </a:r>
            <a:r>
              <a:rPr lang="cs-CZ" b="1" dirty="0" smtClean="0">
                <a:solidFill>
                  <a:srgbClr val="FF0000"/>
                </a:solidFill>
              </a:rPr>
              <a:t>veverky, zajíce, králíky, </a:t>
            </a:r>
            <a:r>
              <a:rPr lang="cs-CZ" b="1" dirty="0">
                <a:solidFill>
                  <a:srgbClr val="FF0000"/>
                </a:solidFill>
              </a:rPr>
              <a:t>ptačí vejce </a:t>
            </a:r>
          </a:p>
        </p:txBody>
      </p:sp>
      <p:pic>
        <p:nvPicPr>
          <p:cNvPr id="1030" name="Picture 6" descr="Stoat | A nice surprise to see this stoat bounding across a … | Flickr">
            <a:extLst>
              <a:ext uri="{FF2B5EF4-FFF2-40B4-BE49-F238E27FC236}">
                <a16:creationId xmlns:a16="http://schemas.microsoft.com/office/drawing/2014/main" xmlns="" id="{9CD25557-98A6-87B2-1663-619378EA2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0648" y="3214497"/>
            <a:ext cx="4154423" cy="364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táci vidí víc barev než lidé, u vajec ale potenciál nevyužívají ...">
            <a:extLst>
              <a:ext uri="{FF2B5EF4-FFF2-40B4-BE49-F238E27FC236}">
                <a16:creationId xmlns:a16="http://schemas.microsoft.com/office/drawing/2014/main" xmlns="" id="{424AA30D-6D62-03D6-B8DB-1AF53F305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9786" y="149900"/>
            <a:ext cx="2499360" cy="16855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2006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B72D208-1A14-3279-E996-46BF39A09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186517" cy="1461294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Čáp bílý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6912496-D847-A13C-EE65-7B2710C8FC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1" y="1336152"/>
            <a:ext cx="6382871" cy="1245684"/>
          </a:xfrm>
        </p:spPr>
        <p:txBody>
          <a:bodyPr/>
          <a:lstStyle/>
          <a:p>
            <a:r>
              <a:rPr lang="cs-CZ" b="1" dirty="0"/>
              <a:t>Pták </a:t>
            </a:r>
            <a:r>
              <a:rPr lang="cs-CZ" b="1" dirty="0" smtClean="0"/>
              <a:t>se </a:t>
            </a:r>
            <a:r>
              <a:rPr lang="cs-CZ" b="1" dirty="0"/>
              <a:t>strašně dlouhýma nohama. </a:t>
            </a:r>
            <a:endParaRPr lang="cs-CZ" b="1" dirty="0" smtClean="0"/>
          </a:p>
          <a:p>
            <a:r>
              <a:rPr lang="cs-CZ" b="1" dirty="0" smtClean="0"/>
              <a:t>většinou </a:t>
            </a:r>
            <a:r>
              <a:rPr lang="cs-CZ" b="1" dirty="0"/>
              <a:t>se vyskytují na komínech </a:t>
            </a:r>
            <a:endParaRPr lang="cs-CZ" b="1" dirty="0" smtClean="0"/>
          </a:p>
          <a:p>
            <a:r>
              <a:rPr lang="cs-CZ" b="1" dirty="0" smtClean="0"/>
              <a:t>čáp </a:t>
            </a:r>
            <a:r>
              <a:rPr lang="cs-CZ" b="1"/>
              <a:t>bílý </a:t>
            </a:r>
            <a:r>
              <a:rPr lang="cs-CZ" b="1" smtClean="0"/>
              <a:t>měří </a:t>
            </a:r>
            <a:r>
              <a:rPr lang="cs-CZ" b="1" dirty="0"/>
              <a:t>95 až 100 cm </a:t>
            </a:r>
          </a:p>
        </p:txBody>
      </p:sp>
      <p:pic>
        <p:nvPicPr>
          <p:cNvPr id="2050" name="Picture 2" descr="Met open oog: op hoge poten - Hier in Salland">
            <a:extLst>
              <a:ext uri="{FF2B5EF4-FFF2-40B4-BE49-F238E27FC236}">
                <a16:creationId xmlns:a16="http://schemas.microsoft.com/office/drawing/2014/main" xmlns="" id="{1E80A04D-D8A1-0E7B-BE72-C4590E4BE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2882" y="367553"/>
            <a:ext cx="5939118" cy="56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ehlice rohozobá je ryba se zelenými kostmi. Kde se podivné zbarvení ...">
            <a:extLst>
              <a:ext uri="{FF2B5EF4-FFF2-40B4-BE49-F238E27FC236}">
                <a16:creationId xmlns:a16="http://schemas.microsoft.com/office/drawing/2014/main" xmlns="" id="{B5ABF7BA-2D11-9E80-C69E-4B889DE31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976" y="2797446"/>
            <a:ext cx="4226859" cy="352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4370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</TotalTime>
  <Words>42</Words>
  <Application>Microsoft Office PowerPoint</Application>
  <PresentationFormat>Vlastní</PresentationFormat>
  <Paragraphs>7</Paragraphs>
  <Slides>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4" baseType="lpstr">
      <vt:lpstr>Fazeta</vt:lpstr>
      <vt:lpstr>Les domov pro zvířata </vt:lpstr>
      <vt:lpstr>Kuna lesní </vt:lpstr>
      <vt:lpstr>Čáp bílý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domov pro zvířata </dc:title>
  <dc:creator>zak</dc:creator>
  <cp:lastModifiedBy>Alena</cp:lastModifiedBy>
  <cp:revision>5</cp:revision>
  <dcterms:created xsi:type="dcterms:W3CDTF">2025-03-26T09:59:14Z</dcterms:created>
  <dcterms:modified xsi:type="dcterms:W3CDTF">2025-04-15T17:56:01Z</dcterms:modified>
</cp:coreProperties>
</file>