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710FD-C14F-1DE0-65D9-D0B15F95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530AEB-0B7B-B640-3881-56AE80639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F72CAE-6BBB-7FBF-8AAA-1CD1EE3A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4D94-B1C6-4572-84A6-F3E288E591B3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74E5CE-E6DA-9D2C-2929-4E4D34D7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F4B27A-EB4C-C8BF-ADB0-A1A1A153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7DD-C3CF-4871-AF86-7A184D7B6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2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D8EF1-97D2-0FCC-E379-E482ED79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C2AA67-BA90-1B4B-2B4B-704641D5A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1735D4-2E34-4F7A-C775-7DE987BA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4D94-B1C6-4572-84A6-F3E288E591B3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54BCDF-E95A-48C4-5370-47B62350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D2591A-9A38-E20D-CAFC-BB1F6C755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7DD-C3CF-4871-AF86-7A184D7B6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52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E398162-4A45-4FF5-20F7-C33089780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4D3C51-6809-F401-FD67-1A498A0DE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691F1A-C907-B6F3-4807-88BE936A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4D94-B1C6-4572-84A6-F3E288E591B3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25C36D-04FA-CBD9-BAD8-D452C006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DE1409-9FFF-7AC1-A035-B2AF8CF9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7DD-C3CF-4871-AF86-7A184D7B6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19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2C5BC-DAC6-EDCE-A822-819DBCC0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74766-BEA5-718A-B84C-55193CD8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DC00BF-639D-7DEC-CBB2-0A4C823F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4D94-B1C6-4572-84A6-F3E288E591B3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FD8DCF-880E-97C6-7B0D-E8FC2F48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E167A3-C92A-9069-AE71-24D13BC8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7DD-C3CF-4871-AF86-7A184D7B6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4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FF479-21FE-A40A-E174-FD0AD629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0EADD7-7A64-90A4-8D20-20FE0955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B16D9A-0430-81A5-A5C0-5A03BB5B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4D94-B1C6-4572-84A6-F3E288E591B3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601271-25E1-DFC7-1AC9-9975FE4B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ED8772-37C6-F7A2-5ACC-B9083002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7DD-C3CF-4871-AF86-7A184D7B6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09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BB041-27D7-0FEB-FBD8-B8E8705E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0A5214-A29E-185E-1623-ABDBC3393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BE86D4-AA9E-9956-4718-852FC7583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8286A5-872A-0E4D-8E2D-4F9B7BDB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4D94-B1C6-4572-84A6-F3E288E591B3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6052CA-AE7D-C6F4-8679-2409EA02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06FC0A-1C2F-18ED-4220-937658F5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7DD-C3CF-4871-AF86-7A184D7B6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6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19D7D-3094-5751-87DC-4EA96087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DEC7CF-82DF-C2B0-6883-A397B65E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45CCCA-9E8C-FCC5-D078-BC71C22C9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AF1FC3-BCEA-4C9D-7005-91BFF81E4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48F9A3-47A6-96BA-2729-4B14D2D94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EDD7A11-4D1F-5561-2F6F-071A1D9F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4D94-B1C6-4572-84A6-F3E288E591B3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7D333F-8793-55AA-9CB7-E145C2BC0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A400D71-3B88-E0A0-09E3-6288B825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7DD-C3CF-4871-AF86-7A184D7B6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81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B06BB-3CC3-C6D8-F714-2DFD58C9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E81A17-3178-0E47-9840-45F7B879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4D94-B1C6-4572-84A6-F3E288E591B3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661623-EE5D-2A2D-D244-7913BFA6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DFB1AA-6955-696B-7252-17DED4DB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7DD-C3CF-4871-AF86-7A184D7B6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65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E89A4B-15FC-3C7A-9298-0D5FE972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4D94-B1C6-4572-84A6-F3E288E591B3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CF5A84-5920-C6F3-B306-1ADDB54C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AC0D3C-2D30-336E-4CA1-50427E9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7DD-C3CF-4871-AF86-7A184D7B6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66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831E5-665D-CA60-46C7-D2C8A5B4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C363A-0195-1785-5F44-19C5BF72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D6D400-7D11-675F-BC4F-C4D1232C0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BCF9D4-127E-F3B9-D902-25202751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4D94-B1C6-4572-84A6-F3E288E591B3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A4CC7F-7B2B-C007-A910-3575967C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727F45-9AA8-E3C0-FECA-6D8466D1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7DD-C3CF-4871-AF86-7A184D7B6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B06BF-E195-533C-24DE-B1A5AB26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68B675D-4706-7B14-4273-C6BC6CE6C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7A760E-B76D-F341-97C7-6DA7E5CBC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B87E64-FAD1-75E6-CA11-B2B579AE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4D94-B1C6-4572-84A6-F3E288E591B3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1E0EF5-4526-E985-8BE5-040163AC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BB4DC9-EBE9-FCD5-1164-424518F4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7DD-C3CF-4871-AF86-7A184D7B6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01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DD0116-288B-D5B5-9D9D-837BBD35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6B73D3-EBCA-0D93-1EDA-E5C2FEFCD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B6862D-55C0-533A-02E0-8AB8AA757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4D94-B1C6-4572-84A6-F3E288E591B3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F67842-9F4D-F75C-309C-87D26DA9B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618D06-57D8-4B4C-6F48-F3F1EF3A3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37DD-C3CF-4871-AF86-7A184D7B6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41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ACFB1-B04C-31DE-90AE-13A0EE06B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8352" y="0"/>
            <a:ext cx="5253317" cy="972950"/>
          </a:xfrm>
        </p:spPr>
        <p:txBody>
          <a:bodyPr/>
          <a:lstStyle/>
          <a:p>
            <a:r>
              <a:rPr lang="cs-CZ" b="1" u="sng" dirty="0">
                <a:solidFill>
                  <a:schemeClr val="accent5"/>
                </a:solidFill>
              </a:rPr>
              <a:t>Výlov Rybníka</a:t>
            </a:r>
          </a:p>
        </p:txBody>
      </p:sp>
      <p:pic>
        <p:nvPicPr>
          <p:cNvPr id="1026" name="Picture 2" descr="golden yellow fish on the surface of the lake. there are tilapia ...">
            <a:extLst>
              <a:ext uri="{FF2B5EF4-FFF2-40B4-BE49-F238E27FC236}">
                <a16:creationId xmlns:a16="http://schemas.microsoft.com/office/drawing/2014/main" id="{614B02A6-B97C-AD60-7F11-66B84E05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1" y="972950"/>
            <a:ext cx="6598023" cy="5576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14FBA-74A0-475E-3D60-42005DF7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048" y="580277"/>
            <a:ext cx="2245658" cy="1325563"/>
          </a:xfrm>
        </p:spPr>
        <p:txBody>
          <a:bodyPr>
            <a:normAutofit fontScale="90000"/>
          </a:bodyPr>
          <a:lstStyle/>
          <a:p>
            <a:r>
              <a:rPr lang="cs-CZ" sz="9600" u="sng" dirty="0">
                <a:solidFill>
                  <a:schemeClr val="accent1"/>
                </a:solidFill>
              </a:rPr>
              <a:t>štika</a:t>
            </a:r>
          </a:p>
        </p:txBody>
      </p:sp>
      <p:pic>
        <p:nvPicPr>
          <p:cNvPr id="2050" name="Picture 2" descr="Více než 1.300 stock fotografií, snímků a obrázků bez autorských ...">
            <a:extLst>
              <a:ext uri="{FF2B5EF4-FFF2-40B4-BE49-F238E27FC236}">
                <a16:creationId xmlns:a16="http://schemas.microsoft.com/office/drawing/2014/main" id="{8E40D649-B004-B3E9-AA96-174570179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30199" r="5179" b="28304"/>
          <a:stretch>
            <a:fillRect/>
          </a:stretch>
        </p:blipFill>
        <p:spPr bwMode="auto">
          <a:xfrm>
            <a:off x="0" y="2405409"/>
            <a:ext cx="12162236" cy="36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8FC68-1250-8F31-404A-525CB506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23" y="152400"/>
            <a:ext cx="2263588" cy="932329"/>
          </a:xfrm>
        </p:spPr>
        <p:txBody>
          <a:bodyPr>
            <a:normAutofit fontScale="90000"/>
          </a:bodyPr>
          <a:lstStyle/>
          <a:p>
            <a:r>
              <a:rPr lang="cs-CZ" sz="7200" u="sng" dirty="0">
                <a:solidFill>
                  <a:schemeClr val="accent5"/>
                </a:solidFill>
              </a:rPr>
              <a:t>Kapr</a:t>
            </a:r>
          </a:p>
        </p:txBody>
      </p:sp>
      <p:pic>
        <p:nvPicPr>
          <p:cNvPr id="3074" name="Picture 2" descr="Plotice Obecná Sladkovodní Ryba - Stock snímky, obrázky a fotky - iStock">
            <a:extLst>
              <a:ext uri="{FF2B5EF4-FFF2-40B4-BE49-F238E27FC236}">
                <a16:creationId xmlns:a16="http://schemas.microsoft.com/office/drawing/2014/main" id="{384B2052-94BA-D296-E6D0-E4E112C54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9252" r="3704" b="6868"/>
          <a:stretch>
            <a:fillRect/>
          </a:stretch>
        </p:blipFill>
        <p:spPr bwMode="auto">
          <a:xfrm>
            <a:off x="645459" y="1084729"/>
            <a:ext cx="10461811" cy="51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9E746-4AE0-AC7E-33AB-1F9D1D24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329" y="526489"/>
            <a:ext cx="2667000" cy="1325563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chemeClr val="accent5"/>
                </a:solidFill>
              </a:rPr>
              <a:t>sumec</a:t>
            </a:r>
          </a:p>
        </p:txBody>
      </p:sp>
      <p:sp>
        <p:nvSpPr>
          <p:cNvPr id="3" name="AutoShape 2" descr="Sumec velký – Rybářství - s námi vás rybaření chytne">
            <a:extLst>
              <a:ext uri="{FF2B5EF4-FFF2-40B4-BE49-F238E27FC236}">
                <a16:creationId xmlns:a16="http://schemas.microsoft.com/office/drawing/2014/main" id="{A0E88DF8-0C46-E005-F637-334E9378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0" name="Picture 4" descr="All About Fishing on Lake Lanier - Lanier Outdoors">
            <a:extLst>
              <a:ext uri="{FF2B5EF4-FFF2-40B4-BE49-F238E27FC236}">
                <a16:creationId xmlns:a16="http://schemas.microsoft.com/office/drawing/2014/main" id="{8898B3EC-0DD6-72F9-0197-159BD4E6E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11247" r="2076" b="20701"/>
          <a:stretch>
            <a:fillRect/>
          </a:stretch>
        </p:blipFill>
        <p:spPr bwMode="auto">
          <a:xfrm>
            <a:off x="706945" y="1852052"/>
            <a:ext cx="10473310" cy="42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49BBEE7-9865-0394-CC39-35B57B52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29" y="180135"/>
            <a:ext cx="2971799" cy="1645489"/>
          </a:xfrm>
        </p:spPr>
        <p:txBody>
          <a:bodyPr>
            <a:normAutofit/>
          </a:bodyPr>
          <a:lstStyle/>
          <a:p>
            <a:r>
              <a:rPr lang="cs-CZ" sz="5400" u="sng" dirty="0">
                <a:solidFill>
                  <a:schemeClr val="accent1"/>
                </a:solidFill>
              </a:rPr>
              <a:t>SUMEC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C40B4C-1CD9-8B03-D3A1-CB5E7BD96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4"/>
            <a:ext cx="10789022" cy="4754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rgbClr val="FF0000"/>
                </a:solidFill>
              </a:rPr>
              <a:t>DOSAHUJE VELIKOSTI 252 CM 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7030A0"/>
                </a:solidFill>
              </a:rPr>
              <a:t>RUŽOVO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>
                <a:solidFill>
                  <a:schemeClr val="bg1">
                    <a:lumMod val="50000"/>
                  </a:schemeClr>
                </a:solidFill>
              </a:rPr>
              <a:t>ŠEDÁ</a:t>
            </a:r>
            <a:r>
              <a:rPr lang="cs-CZ" sz="3600" dirty="0">
                <a:solidFill>
                  <a:schemeClr val="accent1"/>
                </a:solidFill>
              </a:rPr>
              <a:t>  BARVA</a:t>
            </a:r>
          </a:p>
          <a:p>
            <a:pPr marL="0" indent="0">
              <a:buNone/>
            </a:pPr>
            <a:r>
              <a:rPr lang="cs-CZ" sz="3600" dirty="0">
                <a:solidFill>
                  <a:schemeClr val="accent1"/>
                </a:solidFill>
              </a:rPr>
              <a:t>HEZKÝ FOUSKY A JE VELIKÝ</a:t>
            </a:r>
          </a:p>
        </p:txBody>
      </p:sp>
      <p:pic>
        <p:nvPicPr>
          <p:cNvPr id="1028" name="Picture 4" descr="TIL Catfish can grow into units : r/AbsoluteUnits">
            <a:extLst>
              <a:ext uri="{FF2B5EF4-FFF2-40B4-BE49-F238E27FC236}">
                <a16:creationId xmlns:a16="http://schemas.microsoft.com/office/drawing/2014/main" id="{8F8B012C-20FA-00AB-4C94-DB7432EF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7"/>
          <a:stretch>
            <a:fillRect/>
          </a:stretch>
        </p:blipFill>
        <p:spPr bwMode="auto">
          <a:xfrm>
            <a:off x="6905697" y="277907"/>
            <a:ext cx="3820573" cy="1855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větový rekord sumce? Gigantická ryba vzbuzuje otázky | InRybar.cz">
            <a:extLst>
              <a:ext uri="{FF2B5EF4-FFF2-40B4-BE49-F238E27FC236}">
                <a16:creationId xmlns:a16="http://schemas.microsoft.com/office/drawing/2014/main" id="{6F504EDC-0195-AB10-BFF3-7E49C789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66" y="2376356"/>
            <a:ext cx="2786742" cy="2387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lší giga sumec Jakuba Vágnera: chytil monstrum o délce 252 centimetrů ...">
            <a:extLst>
              <a:ext uri="{FF2B5EF4-FFF2-40B4-BE49-F238E27FC236}">
                <a16:creationId xmlns:a16="http://schemas.microsoft.com/office/drawing/2014/main" id="{F69C793E-9BC4-908E-2F8D-F613CD401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t="41667"/>
          <a:stretch>
            <a:fillRect/>
          </a:stretch>
        </p:blipFill>
        <p:spPr bwMode="auto">
          <a:xfrm>
            <a:off x="2283481" y="4052048"/>
            <a:ext cx="5691736" cy="2275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9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B11E7-2614-F4DB-BAAE-A3EBCD29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095" y="230655"/>
            <a:ext cx="6799729" cy="1445746"/>
          </a:xfrm>
        </p:spPr>
        <p:txBody>
          <a:bodyPr/>
          <a:lstStyle/>
          <a:p>
            <a:r>
              <a:rPr lang="cs-CZ" dirty="0">
                <a:solidFill>
                  <a:schemeClr val="accent5"/>
                </a:solidFill>
              </a:rPr>
              <a:t>Dobrou chuť přeje Dominik</a:t>
            </a:r>
          </a:p>
        </p:txBody>
      </p:sp>
      <p:pic>
        <p:nvPicPr>
          <p:cNvPr id="5122" name="Picture 2" descr="Grilovaná ryba | Ryba recept | Recept na rybu | Cuketka | Stream">
            <a:extLst>
              <a:ext uri="{FF2B5EF4-FFF2-40B4-BE49-F238E27FC236}">
                <a16:creationId xmlns:a16="http://schemas.microsoft.com/office/drawing/2014/main" id="{F1A27B7A-A583-3BDC-6AE2-38EC8EF3E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30" y="1528109"/>
            <a:ext cx="8794377" cy="494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</Words>
  <Application>Microsoft Office PowerPoint</Application>
  <PresentationFormat>Širokoúhlá obrazovka</PresentationFormat>
  <Paragraphs>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Výlov Rybníka</vt:lpstr>
      <vt:lpstr>štika</vt:lpstr>
      <vt:lpstr>Kapr</vt:lpstr>
      <vt:lpstr>sumec</vt:lpstr>
      <vt:lpstr>SUMEC</vt:lpstr>
      <vt:lpstr>Dobrou chuť přeje Dominik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2025-10-22T10:02:36Z</dcterms:created>
  <dcterms:modified xsi:type="dcterms:W3CDTF">2025-11-05T11:07:51Z</dcterms:modified>
</cp:coreProperties>
</file>