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951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31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03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88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927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37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368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694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0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314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373DB-0F15-4AFA-8BA6-F33FB1DD89F8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726EC4E-0C7A-4315-89E9-8F454A286FE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95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E8D33-7A69-B184-AA18-EF4982C4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612" y="499597"/>
            <a:ext cx="10282517" cy="1114049"/>
          </a:xfrm>
        </p:spPr>
        <p:txBody>
          <a:bodyPr>
            <a:noAutofit/>
          </a:bodyPr>
          <a:lstStyle/>
          <a:p>
            <a:r>
              <a:rPr lang="cs-CZ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20.října-den stromů</a:t>
            </a:r>
          </a:p>
        </p:txBody>
      </p:sp>
      <p:pic>
        <p:nvPicPr>
          <p:cNvPr id="1026" name="Picture 2" descr="Stromy | Trees | Slovíčka">
            <a:extLst>
              <a:ext uri="{FF2B5EF4-FFF2-40B4-BE49-F238E27FC236}">
                <a16:creationId xmlns:a16="http://schemas.microsoft.com/office/drawing/2014/main" id="{04066899-CD4A-AB0B-91AE-5E01E894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29" y="1835710"/>
            <a:ext cx="6060142" cy="45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Linden blossoms at tree - Stock Image - Everypixel">
            <a:extLst>
              <a:ext uri="{FF2B5EF4-FFF2-40B4-BE49-F238E27FC236}">
                <a16:creationId xmlns:a16="http://schemas.microsoft.com/office/drawing/2014/main" id="{73D17B03-5829-ADF7-C572-CB25C3962C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Linden blossoms at tree - Stock Image - Everypixel">
            <a:extLst>
              <a:ext uri="{FF2B5EF4-FFF2-40B4-BE49-F238E27FC236}">
                <a16:creationId xmlns:a16="http://schemas.microsoft.com/office/drawing/2014/main" id="{3A9A3398-C021-37AE-3244-E8F5E1A0E2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Linden blossoms at tree - Stock Image - Everypixel">
            <a:extLst>
              <a:ext uri="{FF2B5EF4-FFF2-40B4-BE49-F238E27FC236}">
                <a16:creationId xmlns:a16="http://schemas.microsoft.com/office/drawing/2014/main" id="{F57A4188-9398-856D-CACD-A1F27507D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Liepziedu vākšanas laiks! Konsultē klīniskā farmaceite – Aluksniesiem ...">
            <a:extLst>
              <a:ext uri="{FF2B5EF4-FFF2-40B4-BE49-F238E27FC236}">
                <a16:creationId xmlns:a16="http://schemas.microsoft.com/office/drawing/2014/main" id="{C0A243F3-6E3F-17EC-A75E-935C42837A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51847" y="1987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37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Český národní strom je lípa. Jaké stromy si zvolily ostatní evropské ...">
            <a:extLst>
              <a:ext uri="{FF2B5EF4-FFF2-40B4-BE49-F238E27FC236}">
                <a16:creationId xmlns:a16="http://schemas.microsoft.com/office/drawing/2014/main" id="{5941B734-33B9-84A2-EE2C-1B8EFA01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06" y="3576919"/>
            <a:ext cx="4373285" cy="24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Lípa srdčitá">
            <a:extLst>
              <a:ext uri="{FF2B5EF4-FFF2-40B4-BE49-F238E27FC236}">
                <a16:creationId xmlns:a16="http://schemas.microsoft.com/office/drawing/2014/main" id="{323E80B7-413F-74CB-AFDA-F0357DEC4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58753" y="1720724"/>
            <a:ext cx="140701" cy="1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Lípa srdčitá a lípa velkolistá: národní stromy nejen proti kašli, ale ...">
            <a:extLst>
              <a:ext uri="{FF2B5EF4-FFF2-40B4-BE49-F238E27FC236}">
                <a16:creationId xmlns:a16="http://schemas.microsoft.com/office/drawing/2014/main" id="{326F870A-5D12-EC1A-91A2-39EBF4C9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12" y="1534463"/>
            <a:ext cx="3884039" cy="29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ak pečovat o stromy, prořezání stromů - TreeWork">
            <a:extLst>
              <a:ext uri="{FF2B5EF4-FFF2-40B4-BE49-F238E27FC236}">
                <a16:creationId xmlns:a16="http://schemas.microsoft.com/office/drawing/2014/main" id="{CD229EF5-3236-7D48-85CE-5318AFE8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" y="1622612"/>
            <a:ext cx="3399066" cy="45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998E0A7-D5E9-BAC6-BEC9-81F289D6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356" y="23411"/>
            <a:ext cx="6634586" cy="1159930"/>
          </a:xfrm>
        </p:spPr>
        <p:txBody>
          <a:bodyPr>
            <a:normAutofit fontScale="90000"/>
          </a:bodyPr>
          <a:lstStyle/>
          <a:p>
            <a:r>
              <a:rPr lang="cs-CZ" sz="8800" i="1" dirty="0"/>
              <a:t>Lípa srdčitá</a:t>
            </a:r>
          </a:p>
        </p:txBody>
      </p:sp>
    </p:spTree>
    <p:extLst>
      <p:ext uri="{BB962C8B-B14F-4D97-AF65-F5344CB8AC3E}">
        <p14:creationId xmlns:p14="http://schemas.microsoft.com/office/powerpoint/2010/main" val="2992032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</TotalTime>
  <Words>6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Gill Sans MT</vt:lpstr>
      <vt:lpstr>Galerie</vt:lpstr>
      <vt:lpstr>20.října-den stromů</vt:lpstr>
      <vt:lpstr>Lípa srdčitá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2025-10-13T08:19:05Z</dcterms:created>
  <dcterms:modified xsi:type="dcterms:W3CDTF">2025-10-20T08:26:21Z</dcterms:modified>
</cp:coreProperties>
</file>