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CFF5CFB-79A8-437A-A5D1-2AB2AC71D138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65F338A-7897-4E5B-9FDB-322F2B017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384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CFB-79A8-437A-A5D1-2AB2AC71D138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338A-7897-4E5B-9FDB-322F2B017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865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CFF5CFB-79A8-437A-A5D1-2AB2AC71D138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65F338A-7897-4E5B-9FDB-322F2B017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729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CFF5CFB-79A8-437A-A5D1-2AB2AC71D138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65F338A-7897-4E5B-9FDB-322F2B017CF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6263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CFF5CFB-79A8-437A-A5D1-2AB2AC71D138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65F338A-7897-4E5B-9FDB-322F2B017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9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CFB-79A8-437A-A5D1-2AB2AC71D138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338A-7897-4E5B-9FDB-322F2B017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074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CFB-79A8-437A-A5D1-2AB2AC71D138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338A-7897-4E5B-9FDB-322F2B017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182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CFB-79A8-437A-A5D1-2AB2AC71D138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338A-7897-4E5B-9FDB-322F2B017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068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CFF5CFB-79A8-437A-A5D1-2AB2AC71D138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65F338A-7897-4E5B-9FDB-322F2B017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961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CFB-79A8-437A-A5D1-2AB2AC71D138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338A-7897-4E5B-9FDB-322F2B017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882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CFF5CFB-79A8-437A-A5D1-2AB2AC71D138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65F338A-7897-4E5B-9FDB-322F2B017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84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CFB-79A8-437A-A5D1-2AB2AC71D138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338A-7897-4E5B-9FDB-322F2B017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824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CFB-79A8-437A-A5D1-2AB2AC71D138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338A-7897-4E5B-9FDB-322F2B017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5909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CFB-79A8-437A-A5D1-2AB2AC71D138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338A-7897-4E5B-9FDB-322F2B017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917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CFB-79A8-437A-A5D1-2AB2AC71D138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338A-7897-4E5B-9FDB-322F2B017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320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CFB-79A8-437A-A5D1-2AB2AC71D138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338A-7897-4E5B-9FDB-322F2B017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92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CFB-79A8-437A-A5D1-2AB2AC71D138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338A-7897-4E5B-9FDB-322F2B017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22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5CFB-79A8-437A-A5D1-2AB2AC71D138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F338A-7897-4E5B-9FDB-322F2B017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934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CB57D-8655-61A9-3B4C-004F215F3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2081"/>
            <a:ext cx="9144000" cy="75126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Bratislavský hrad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36F46C6-4379-B5A1-71F6-02FAE2AB7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011" y="1183342"/>
            <a:ext cx="7397978" cy="494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8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6118F0-79CA-AF3A-BBE7-513F82B4C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423" y="414750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400" dirty="0"/>
              <a:t>Hlavní město </a:t>
            </a:r>
            <a:r>
              <a:rPr lang="cs-CZ" sz="5400" dirty="0" err="1"/>
              <a:t>slovenska</a:t>
            </a:r>
            <a:endParaRPr lang="cs-CZ" sz="5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2A3A075-F6FF-EFDB-19F7-833E886D0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87" y="2377888"/>
            <a:ext cx="3018865" cy="3018865"/>
          </a:xfrm>
          <a:prstGeom prst="rect">
            <a:avLst/>
          </a:prstGeom>
        </p:spPr>
      </p:pic>
      <p:pic>
        <p:nvPicPr>
          <p:cNvPr id="1026" name="Picture 2" descr="24.12. - Slovensko | Rádio Junior">
            <a:extLst>
              <a:ext uri="{FF2B5EF4-FFF2-40B4-BE49-F238E27FC236}">
                <a16:creationId xmlns:a16="http://schemas.microsoft.com/office/drawing/2014/main" id="{782CE840-E6B9-BD2F-EA72-FBB78867C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2142565"/>
            <a:ext cx="5042485" cy="325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260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16</TotalTime>
  <Words>5</Words>
  <Application>Microsoft Office PowerPoint</Application>
  <PresentationFormat>Širokoúhlá obrazovka</PresentationFormat>
  <Paragraphs>2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5" baseType="lpstr">
      <vt:lpstr>Arial</vt:lpstr>
      <vt:lpstr>Century Gothic</vt:lpstr>
      <vt:lpstr>Kondenzační stopa</vt:lpstr>
      <vt:lpstr>Bratislavský hrad</vt:lpstr>
      <vt:lpstr>Hlavní město slovenska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3</cp:revision>
  <dcterms:created xsi:type="dcterms:W3CDTF">2025-11-27T11:13:03Z</dcterms:created>
  <dcterms:modified xsi:type="dcterms:W3CDTF">2025-11-27T11:30:32Z</dcterms:modified>
</cp:coreProperties>
</file>