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" initials="z" lastIdx="1" clrIdx="0">
    <p:extLst>
      <p:ext uri="{19B8F6BF-5375-455C-9EA6-DF929625EA0E}">
        <p15:presenceInfo xmlns:p15="http://schemas.microsoft.com/office/powerpoint/2012/main" userId="z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44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68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50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561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731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6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35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034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2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070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00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82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1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53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15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60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69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22A8F8C-053A-4ADF-8977-7F0F8241CACB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C8370-63CF-44BA-9070-B6D52C1686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063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21761D53-87A7-50BA-169F-9467ADC5E7FE}"/>
              </a:ext>
            </a:extLst>
          </p:cNvPr>
          <p:cNvSpPr txBox="1"/>
          <p:nvPr/>
        </p:nvSpPr>
        <p:spPr>
          <a:xfrm>
            <a:off x="1779754" y="2713654"/>
            <a:ext cx="86324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kompostování</a:t>
            </a:r>
          </a:p>
        </p:txBody>
      </p:sp>
      <p:pic>
        <p:nvPicPr>
          <p:cNvPr id="1038" name="Picture 14" descr="Imágenes de Isolated Compost - Descarga gratuita en Freepik">
            <a:extLst>
              <a:ext uri="{FF2B5EF4-FFF2-40B4-BE49-F238E27FC236}">
                <a16:creationId xmlns:a16="http://schemas.microsoft.com/office/drawing/2014/main" id="{5599ABFA-A600-7E51-6192-EE30AD4EC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213" y="0"/>
            <a:ext cx="2965580" cy="2965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remium Photo | Garden Compost Bin">
            <a:extLst>
              <a:ext uri="{FF2B5EF4-FFF2-40B4-BE49-F238E27FC236}">
                <a16:creationId xmlns:a16="http://schemas.microsoft.com/office/drawing/2014/main" id="{421B44BF-0A1B-3EA2-C2FD-1D90A319F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01" y="4161258"/>
            <a:ext cx="2517905" cy="251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5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ěsto poskytuje zdarma kompostéry k rodinným domům">
            <a:extLst>
              <a:ext uri="{FF2B5EF4-FFF2-40B4-BE49-F238E27FC236}">
                <a16:creationId xmlns:a16="http://schemas.microsoft.com/office/drawing/2014/main" id="{EEA99BD8-D1AA-AF67-3A7C-00FA900B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55" y="74645"/>
            <a:ext cx="11580289" cy="6708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76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obuď město, kompostuj! Bioodpad ti to vrátí.">
            <a:extLst>
              <a:ext uri="{FF2B5EF4-FFF2-40B4-BE49-F238E27FC236}">
                <a16:creationId xmlns:a16="http://schemas.microsoft.com/office/drawing/2014/main" id="{97F5867C-2DC3-C6BB-9853-2034D776E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958" y="385665"/>
            <a:ext cx="7146084" cy="571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77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</Words>
  <Application>Microsoft Office PowerPoint</Application>
  <PresentationFormat>Širokoúhlá obrazovka</PresentationFormat>
  <Paragraphs>1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1</cp:revision>
  <dcterms:created xsi:type="dcterms:W3CDTF">2025-11-06T10:56:23Z</dcterms:created>
  <dcterms:modified xsi:type="dcterms:W3CDTF">2025-11-06T11:16:13Z</dcterms:modified>
</cp:coreProperties>
</file>