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82DBF3-0550-4B37-A737-B6902B1E9F33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74F28E-3204-434A-92C3-DE0E2D28253A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54562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F3-0550-4B37-A737-B6902B1E9F33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F28E-3204-434A-92C3-DE0E2D282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904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F3-0550-4B37-A737-B6902B1E9F33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F28E-3204-434A-92C3-DE0E2D282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91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F3-0550-4B37-A737-B6902B1E9F33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F28E-3204-434A-92C3-DE0E2D282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007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82DBF3-0550-4B37-A737-B6902B1E9F33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74F28E-3204-434A-92C3-DE0E2D28253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3654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F3-0550-4B37-A737-B6902B1E9F33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F28E-3204-434A-92C3-DE0E2D282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067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F3-0550-4B37-A737-B6902B1E9F33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F28E-3204-434A-92C3-DE0E2D282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008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F3-0550-4B37-A737-B6902B1E9F33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F28E-3204-434A-92C3-DE0E2D282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554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F3-0550-4B37-A737-B6902B1E9F33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4F28E-3204-434A-92C3-DE0E2D282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123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82DBF3-0550-4B37-A737-B6902B1E9F33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74F28E-3204-434A-92C3-DE0E2D28253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7983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82DBF3-0550-4B37-A737-B6902B1E9F33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74F28E-3204-434A-92C3-DE0E2D28253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3368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082DBF3-0550-4B37-A737-B6902B1E9F33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74F28E-3204-434A-92C3-DE0E2D28253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36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2200-E8FA-38D3-FC89-E8E6B1B49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833" y="3021498"/>
            <a:ext cx="8514334" cy="1789042"/>
          </a:xfrm>
        </p:spPr>
        <p:txBody>
          <a:bodyPr>
            <a:noAutofit/>
          </a:bodyPr>
          <a:lstStyle/>
          <a:p>
            <a:r>
              <a:rPr lang="cs-CZ" sz="9600" b="1" dirty="0">
                <a:latin typeface="Bodoni MT" panose="02070603080606020203" pitchFamily="18" charset="0"/>
              </a:rPr>
              <a:t>HUDEBNÍ NÁSTROJE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D48C07-E679-E308-A5BC-6BF673C08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-662609" y="-1086237"/>
            <a:ext cx="559559" cy="330863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</p:txBody>
      </p:sp>
      <p:pic>
        <p:nvPicPr>
          <p:cNvPr id="1030" name="Picture 6" descr="Animace a gify-hudba.Stahujte zdarma.">
            <a:extLst>
              <a:ext uri="{FF2B5EF4-FFF2-40B4-BE49-F238E27FC236}">
                <a16:creationId xmlns:a16="http://schemas.microsoft.com/office/drawing/2014/main" id="{618E8F1D-4D7E-834E-B1A5-A6FB2942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1219997"/>
            <a:ext cx="2187256" cy="13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imace a gify-hudba.Stahujte zdarma.">
            <a:extLst>
              <a:ext uri="{FF2B5EF4-FFF2-40B4-BE49-F238E27FC236}">
                <a16:creationId xmlns:a16="http://schemas.microsoft.com/office/drawing/2014/main" id="{F5C78884-5066-4D80-1024-379311E5A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17" y="3740299"/>
            <a:ext cx="1784291" cy="205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13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643A4-9539-A243-4ADE-C1748782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1500" dirty="0">
                <a:latin typeface="Bodoni MT" panose="02070603080606020203" pitchFamily="18" charset="0"/>
              </a:rPr>
              <a:t>KLAVÍR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DE9483-4E59-FBC3-9FB7-17345C530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latin typeface="+mj-lt"/>
              </a:rPr>
              <a:t>Klávesový nástroj</a:t>
            </a:r>
          </a:p>
          <a:p>
            <a:r>
              <a:rPr lang="cs-CZ" sz="3200" dirty="0">
                <a:latin typeface="+mj-lt"/>
              </a:rPr>
              <a:t>Strunný úderný hudební nástroj</a:t>
            </a:r>
          </a:p>
          <a:p>
            <a:r>
              <a:rPr lang="cs-CZ" sz="3200" b="0" i="0" dirty="0">
                <a:solidFill>
                  <a:schemeClr val="tx1"/>
                </a:solidFill>
                <a:effectLst/>
                <a:latin typeface="+mj-lt"/>
              </a:rPr>
              <a:t>Jeho tón vzniká chvěním strun rozkmitaných úderem plstěných kladívek uváděných do pohybu klaviaturou.</a:t>
            </a:r>
          </a:p>
          <a:p>
            <a:r>
              <a:rPr lang="cs-CZ" sz="3200" b="0" i="0" dirty="0">
                <a:solidFill>
                  <a:schemeClr val="tx1"/>
                </a:solidFill>
                <a:effectLst/>
                <a:latin typeface="+mj-lt"/>
              </a:rPr>
              <a:t>Klavír je využíván jako sólový i doprovodný nástroj, či jako součást orchestru</a:t>
            </a:r>
            <a:r>
              <a:rPr lang="cs-CZ" sz="3200" b="0" i="0" dirty="0">
                <a:solidFill>
                  <a:srgbClr val="474747"/>
                </a:solidFill>
                <a:effectLst/>
                <a:latin typeface="+mj-lt"/>
              </a:rPr>
              <a:t>.</a:t>
            </a:r>
            <a:endParaRPr lang="cs-CZ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Klavír Hudba Nástroj - GIF zdarma na Pixabay - Pixabay">
            <a:extLst>
              <a:ext uri="{FF2B5EF4-FFF2-40B4-BE49-F238E27FC236}">
                <a16:creationId xmlns:a16="http://schemas.microsoft.com/office/drawing/2014/main" id="{6914A412-CA34-079E-F6AC-EF4A29262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01" y="757699"/>
            <a:ext cx="1404136" cy="126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ákladní škola Jedlová - Školní rok - 2013 - 2014 - Závěrečný koncert +  diskotéka">
            <a:extLst>
              <a:ext uri="{FF2B5EF4-FFF2-40B4-BE49-F238E27FC236}">
                <a16:creationId xmlns:a16="http://schemas.microsoft.com/office/drawing/2014/main" id="{2E19102D-15EB-41CF-8DAC-A587ECEDC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388994"/>
            <a:ext cx="33337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00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97852-91D1-3F3F-B85B-E68D0E04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1500" dirty="0">
                <a:latin typeface="Bodoni MT" panose="02070603080606020203" pitchFamily="18" charset="0"/>
              </a:rPr>
              <a:t>KYTARA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8CD581-812B-13D1-3955-FD7A58E8C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i="0" dirty="0">
                <a:solidFill>
                  <a:schemeClr val="tx1"/>
                </a:solidFill>
                <a:effectLst/>
                <a:latin typeface="+mj-lt"/>
              </a:rPr>
              <a:t>Kytara je </a:t>
            </a:r>
            <a:r>
              <a:rPr lang="cs-CZ" sz="3200" i="0" strike="noStrike" dirty="0">
                <a:solidFill>
                  <a:schemeClr val="tx1"/>
                </a:solidFill>
                <a:effectLst/>
                <a:latin typeface="+mj-lt"/>
              </a:rPr>
              <a:t> drnkací strunný nástroj </a:t>
            </a:r>
            <a:r>
              <a:rPr lang="cs-CZ" sz="3200" i="0" dirty="0">
                <a:solidFill>
                  <a:schemeClr val="tx1"/>
                </a:solidFill>
                <a:effectLst/>
                <a:latin typeface="+mj-lt"/>
              </a:rPr>
              <a:t>s hmatníkem.</a:t>
            </a:r>
          </a:p>
          <a:p>
            <a:r>
              <a:rPr lang="cs-CZ" sz="3200" i="0" dirty="0">
                <a:solidFill>
                  <a:schemeClr val="tx1"/>
                </a:solidFill>
                <a:effectLst/>
                <a:latin typeface="+mj-lt"/>
              </a:rPr>
              <a:t>Tón vzniká rozechvěním struny napjaté mezi dvěma pevnými body – pražcem a kobylkou.</a:t>
            </a:r>
          </a:p>
          <a:p>
            <a:r>
              <a:rPr lang="cs-CZ" sz="3200" i="0" dirty="0">
                <a:solidFill>
                  <a:schemeClr val="tx1"/>
                </a:solidFill>
                <a:effectLst/>
                <a:latin typeface="+mj-lt"/>
              </a:rPr>
              <a:t>Z hlediska akustického patří kytara mezi nástroje s doznívajícím tónem. </a:t>
            </a:r>
            <a:endParaRPr lang="cs-CZ" sz="3200" dirty="0">
              <a:solidFill>
                <a:schemeClr val="tx1"/>
              </a:solidFill>
              <a:latin typeface="+mj-lt"/>
            </a:endParaRPr>
          </a:p>
          <a:p>
            <a:r>
              <a:rPr lang="cs-CZ" sz="3200" i="0" dirty="0">
                <a:solidFill>
                  <a:schemeClr val="tx1"/>
                </a:solidFill>
                <a:effectLst/>
                <a:latin typeface="+mj-lt"/>
              </a:rPr>
              <a:t>Kytara je </a:t>
            </a:r>
            <a:r>
              <a:rPr lang="cs-CZ" sz="3200" dirty="0">
                <a:solidFill>
                  <a:schemeClr val="tx1"/>
                </a:solidFill>
                <a:latin typeface="+mj-lt"/>
              </a:rPr>
              <a:t>akordický</a:t>
            </a:r>
            <a:r>
              <a:rPr lang="cs-CZ" sz="3200" i="0" dirty="0">
                <a:solidFill>
                  <a:schemeClr val="tx1"/>
                </a:solidFill>
                <a:effectLst/>
                <a:latin typeface="+mj-lt"/>
              </a:rPr>
              <a:t> nástroj – umožňuje jednohlasou i vícehlasou hru.</a:t>
            </a:r>
            <a:endParaRPr lang="cs-CZ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74" name="Picture 2" descr="Škola hry na kytaru doprovodnou a klasicky">
            <a:extLst>
              <a:ext uri="{FF2B5EF4-FFF2-40B4-BE49-F238E27FC236}">
                <a16:creationId xmlns:a16="http://schemas.microsoft.com/office/drawing/2014/main" id="{7BD2C759-C0A6-91CE-CCD4-1E2B69BA4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23646" y="986619"/>
            <a:ext cx="1718604" cy="65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k vyprodáte největší koncert desetiletí? | advertia digital">
            <a:extLst>
              <a:ext uri="{FF2B5EF4-FFF2-40B4-BE49-F238E27FC236}">
                <a16:creationId xmlns:a16="http://schemas.microsoft.com/office/drawing/2014/main" id="{9F9F7BF8-278D-29C9-1734-D2F573495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48" y="212467"/>
            <a:ext cx="2096997" cy="21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30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360DE-3ED8-B5B1-C032-0D4D141E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1500" dirty="0">
                <a:latin typeface="Bodoni MT" panose="02070603080606020203" pitchFamily="18" charset="0"/>
              </a:rPr>
              <a:t>BUBEN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B9714-6AE5-5D6D-2634-9F4A62336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i="0" dirty="0">
                <a:solidFill>
                  <a:schemeClr val="tx1"/>
                </a:solidFill>
                <a:effectLst/>
                <a:latin typeface="+mj-lt"/>
              </a:rPr>
              <a:t>Buben je hudební nástroj patřící do skupiny bicích nástrojů.</a:t>
            </a:r>
          </a:p>
          <a:p>
            <a:r>
              <a:rPr lang="cs-CZ" sz="3200" b="0" i="0" dirty="0">
                <a:solidFill>
                  <a:srgbClr val="202122"/>
                </a:solidFill>
                <a:effectLst/>
                <a:latin typeface="+mj-lt"/>
              </a:rPr>
              <a:t>Technicky je to </a:t>
            </a:r>
            <a:r>
              <a:rPr lang="cs-CZ" sz="3200" b="0" i="0" dirty="0" err="1">
                <a:solidFill>
                  <a:srgbClr val="202122"/>
                </a:solidFill>
                <a:effectLst/>
                <a:latin typeface="+mj-lt"/>
              </a:rPr>
              <a:t>membranofon</a:t>
            </a:r>
            <a:r>
              <a:rPr lang="cs-CZ" sz="3200" b="0" i="0" dirty="0">
                <a:solidFill>
                  <a:srgbClr val="202122"/>
                </a:solidFill>
                <a:effectLst/>
                <a:latin typeface="+mj-lt"/>
              </a:rPr>
              <a:t>.</a:t>
            </a:r>
          </a:p>
          <a:p>
            <a:r>
              <a:rPr lang="cs-CZ" sz="3200" b="0" i="0" dirty="0">
                <a:solidFill>
                  <a:srgbClr val="202122"/>
                </a:solidFill>
                <a:effectLst/>
                <a:latin typeface="+mj-lt"/>
              </a:rPr>
              <a:t>Skládá se nejméně z jedné blány či kůže natažené na rezonátoru.</a:t>
            </a:r>
          </a:p>
          <a:p>
            <a:r>
              <a:rPr lang="cs-CZ" sz="3200" b="0" i="0" dirty="0">
                <a:solidFill>
                  <a:srgbClr val="202122"/>
                </a:solidFill>
                <a:effectLst/>
                <a:latin typeface="+mj-lt"/>
              </a:rPr>
              <a:t>Většina bicích nástrojů, které nemají membránu, patří do skupiny </a:t>
            </a:r>
            <a:r>
              <a:rPr lang="cs-CZ" sz="3200" b="0" i="0" dirty="0" err="1">
                <a:solidFill>
                  <a:srgbClr val="202122"/>
                </a:solidFill>
                <a:effectLst/>
                <a:latin typeface="+mj-lt"/>
              </a:rPr>
              <a:t>idiofonů</a:t>
            </a:r>
            <a:r>
              <a:rPr lang="cs-CZ" sz="3200" b="0" i="0" dirty="0">
                <a:solidFill>
                  <a:srgbClr val="202122"/>
                </a:solidFill>
                <a:effectLst/>
                <a:latin typeface="+mj-lt"/>
              </a:rPr>
              <a:t>.</a:t>
            </a:r>
            <a:endParaRPr lang="cs-CZ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 descr="Drum Joypixels GIF - Drum Joypixels SnareDrum - Discover &amp; Share GIFs |  Drums, Snare drum, Gif">
            <a:extLst>
              <a:ext uri="{FF2B5EF4-FFF2-40B4-BE49-F238E27FC236}">
                <a16:creationId xmlns:a16="http://schemas.microsoft.com/office/drawing/2014/main" id="{8EAB9B84-FFE0-BE50-CA7A-8DF5EB88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98" y="715512"/>
            <a:ext cx="1311551" cy="131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220 idea Gif | tapak sulaiman, ucapan selamat hari lahir, ucapan hari lahir">
            <a:extLst>
              <a:ext uri="{FF2B5EF4-FFF2-40B4-BE49-F238E27FC236}">
                <a16:creationId xmlns:a16="http://schemas.microsoft.com/office/drawing/2014/main" id="{8E49D80C-2A47-8A90-1018-EA82BC547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5" b="24474"/>
          <a:stretch/>
        </p:blipFill>
        <p:spPr bwMode="auto">
          <a:xfrm>
            <a:off x="7813093" y="715512"/>
            <a:ext cx="3564835" cy="131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3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5807C09-DEB2-D078-F3C4-937BEB156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5" y="1683026"/>
            <a:ext cx="8726110" cy="3387031"/>
          </a:xfrm>
        </p:spPr>
        <p:txBody>
          <a:bodyPr/>
          <a:lstStyle/>
          <a:p>
            <a:r>
              <a:rPr lang="cs-CZ" sz="11500" b="1" dirty="0">
                <a:latin typeface="Bodoni MT" panose="02070603080606020203" pitchFamily="18" charset="0"/>
              </a:rPr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A8B4ABB-8362-577A-53F1-E7EB96047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3195683" y="3034748"/>
            <a:ext cx="96247" cy="205472"/>
          </a:xfrm>
        </p:spPr>
        <p:txBody>
          <a:bodyPr>
            <a:normAutofit fontScale="32500" lnSpcReduction="20000"/>
          </a:bodyPr>
          <a:lstStyle/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ACA6A84-8D5E-F855-9B9F-45AD49ACE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542">
            <a:off x="9919656" y="2733046"/>
            <a:ext cx="1111069" cy="306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CEEE8EF-9A21-12D0-468B-0CD40EB1A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61" y="1009736"/>
            <a:ext cx="1739348" cy="116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10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37</TotalTime>
  <Words>126</Words>
  <Application>Microsoft Office PowerPoint</Application>
  <PresentationFormat>Širokoúhlá obrazovka</PresentationFormat>
  <Paragraphs>17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Bodoni MT</vt:lpstr>
      <vt:lpstr>Franklin Gothic Book</vt:lpstr>
      <vt:lpstr>Oříznutí</vt:lpstr>
      <vt:lpstr>HUDEBNÍ NÁSTROJE</vt:lpstr>
      <vt:lpstr>KLAVÍR</vt:lpstr>
      <vt:lpstr>KYTARA</vt:lpstr>
      <vt:lpstr>BUBEN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zak11 Dyjakovice</dc:creator>
  <cp:lastModifiedBy>zak11 Dyjakovice</cp:lastModifiedBy>
  <cp:revision>10</cp:revision>
  <dcterms:created xsi:type="dcterms:W3CDTF">2023-10-12T07:51:05Z</dcterms:created>
  <dcterms:modified xsi:type="dcterms:W3CDTF">2023-10-12T08:28:33Z</dcterms:modified>
</cp:coreProperties>
</file>