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888B85-C848-FFF6-1FBB-1E9A6126D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9FE53880-670E-0A2A-0CCC-CAA267D59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89E04B7-A0AD-74D4-2091-8D78CFFC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1CD3-4E44-414D-8333-4DDE1DDE2A2E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3EB3258-7C6A-8F82-FDE2-BC498D4FE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6339ACF-C38A-457E-D44A-F57E14D2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5AD3-7BDB-47CD-82AE-8FD2F23A92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3693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C3BCF6-A7C7-494D-CCDA-0C02149F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8AF442B-829C-D454-0BCA-07036352E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C22DB9D-973C-2018-AB79-39309663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1CD3-4E44-414D-8333-4DDE1DDE2A2E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CB720A1-F97A-08F0-30F6-A8566624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74445DC-2734-FD98-EF9C-E720D6CC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5AD3-7BDB-47CD-82AE-8FD2F23A92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4687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03041EA6-77E3-DE1D-FE8E-62032007C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40DC172-8FD8-87B1-FE74-3D4F3A044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0436396-3251-2863-1ACD-9EB7DEFA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1CD3-4E44-414D-8333-4DDE1DDE2A2E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6F406A37-DD9A-8D94-6319-D5979287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932A9EA-D84C-A166-80F6-0299BBA6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5AD3-7BDB-47CD-82AE-8FD2F23A92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264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F62E995-5CB8-6BBC-9B77-344F7C9A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55C95BB-D74D-0D58-221D-1C80F3374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244A52F7-D319-AF73-6C7B-208CC2B0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1CD3-4E44-414D-8333-4DDE1DDE2A2E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98BCAE3-7C99-51C2-5988-92AA3A3D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400B7BC-A4B4-7C39-4D5C-80702BB33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5AD3-7BDB-47CD-82AE-8FD2F23A92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8475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3B24145-6053-5BC9-63D0-AE12F27A7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4FC1166-9C34-7C6D-3681-CC8CA4FEF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73792D7-B9D0-7FC4-133B-532C8D123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1CD3-4E44-414D-8333-4DDE1DDE2A2E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2310C5D-BEB0-F2FE-6E44-508ABDD9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31BFDA6-55C7-3C9D-ABD1-6182D184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5AD3-7BDB-47CD-82AE-8FD2F23A92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7070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CBDD64-8ED7-51A7-DD5C-86487CB4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E7CD856-5680-D592-6094-852BC4D40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1C84EBB0-776C-5BD9-1E76-19A3051A5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16218D8-DED2-5EE2-02E0-3976A7B96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1CD3-4E44-414D-8333-4DDE1DDE2A2E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77F9CB9-8783-2DD3-04B4-22BA585F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F981BD6-96B8-0FCE-B949-48626029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5AD3-7BDB-47CD-82AE-8FD2F23A92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8702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908CF3-22CC-8ADC-C316-CFB9FFE28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2273BBA-21E6-1098-C3B2-4D97CE8C0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1CD3105-4371-8094-16E6-0DFEEE9C4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9429435D-32AF-1FCE-B4A5-811DB719D6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44D6C787-663D-1A28-796E-0C966FB90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07C5201C-C247-AE99-7F99-79C14CB2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1CD3-4E44-414D-8333-4DDE1DDE2A2E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64DADD02-5757-227A-8955-487F8EE1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073B404C-E5C0-CFC3-E5F3-B7E865A6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5AD3-7BDB-47CD-82AE-8FD2F23A92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2201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F211BF-FDC1-A739-6511-ABC63F65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5C2628D4-5E9E-BDF7-2789-8FC2EC90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1CD3-4E44-414D-8333-4DDE1DDE2A2E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E74EBDE-10A3-6310-24C0-08C3CE115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962BB3E-3387-8D5F-16DA-15965A568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5AD3-7BDB-47CD-82AE-8FD2F23A92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275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EFE8D51A-0684-211B-2449-9FAA1577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1CD3-4E44-414D-8333-4DDE1DDE2A2E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ED4A17A-74B9-4BA1-B5A3-DFDAA762C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4B98349-708B-D3E0-7AB3-2145AC20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5AD3-7BDB-47CD-82AE-8FD2F23A92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8302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034CCA-EA0D-2E07-B097-3025D9C4B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399583E-F065-FF25-6C1F-8C9F0B31A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9E63D45-CDF1-95AC-2625-6E04FF9FB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EE166AD-F607-FF78-C9D7-AAA7EF76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1CD3-4E44-414D-8333-4DDE1DDE2A2E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D2D3BEF-34C9-3BA0-C83A-213BB0B9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960AF11-8D10-32A7-82F6-62C1104D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5AD3-7BDB-47CD-82AE-8FD2F23A92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6835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E81A8F2-6D81-830E-4743-B24F89DE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58B1EB06-081D-E14C-44B5-ECA10B016A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E8DCEDF-8B66-C4D8-8438-D6E7F635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F9DAE5A-54BC-3524-CDDB-604063C9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1CD3-4E44-414D-8333-4DDE1DDE2A2E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2EA9F10-7E00-0831-63A7-72E1B578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D45BAF0-749E-394C-1E8D-4E696844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85AD3-7BDB-47CD-82AE-8FD2F23A92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6917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D8BD7C63-B1A0-1CDC-ABF8-6795A26F7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8151781-D0B2-E8B7-A87F-C86E27822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68CA48D-DBC7-1814-F4DB-A124B61A2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51CD3-4E44-414D-8333-4DDE1DDE2A2E}" type="datetimeFigureOut">
              <a:rPr lang="cs-CZ" smtClean="0"/>
              <a:pPr/>
              <a:t>15.04.2025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4A974D1-F040-9D4F-21ED-37FEC6E7B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83020C8-AD5B-FA7B-8B6A-6F862CE79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5AD3-7BDB-47CD-82AE-8FD2F23A92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5036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89C05ED5-CCF6-2F1E-D686-771B7A4788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1093" y="-489857"/>
            <a:ext cx="6316824" cy="947523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0A29361-3381-B1FF-093E-A7ADE5BE9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5731" y="-34212"/>
            <a:ext cx="6892212" cy="6892212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CCDEB3B5-C147-BE46-3628-8A20803DA4FC}"/>
              </a:ext>
            </a:extLst>
          </p:cNvPr>
          <p:cNvSpPr/>
          <p:nvPr/>
        </p:nvSpPr>
        <p:spPr>
          <a:xfrm>
            <a:off x="5901963" y="2717686"/>
            <a:ext cx="591059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66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SMRKOVÝ ČAJ</a:t>
            </a:r>
          </a:p>
        </p:txBody>
      </p:sp>
    </p:spTree>
    <p:extLst>
      <p:ext uri="{BB962C8B-B14F-4D97-AF65-F5344CB8AC3E}">
        <p14:creationId xmlns:p14="http://schemas.microsoft.com/office/powerpoint/2010/main" xmlns="" val="389288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9799EEB0-C760-B049-6205-37DF56326E65}"/>
              </a:ext>
            </a:extLst>
          </p:cNvPr>
          <p:cNvSpPr txBox="1"/>
          <p:nvPr/>
        </p:nvSpPr>
        <p:spPr>
          <a:xfrm>
            <a:off x="989045" y="727788"/>
            <a:ext cx="574765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</a:rPr>
              <a:t>SMRKOVÝ ČAJ</a:t>
            </a:r>
          </a:p>
          <a:p>
            <a:endParaRPr lang="cs-CZ" sz="9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1F1F1F"/>
                </a:solidFill>
                <a:effectLst/>
              </a:rPr>
              <a:t>Smrk obsahuje velké množství vitamínu C, může nám tak pomoci, pokud ho máme v zimě nedostatek.</a:t>
            </a:r>
          </a:p>
          <a:p>
            <a:endParaRPr lang="cs-CZ" sz="800" b="0" i="0" dirty="0">
              <a:solidFill>
                <a:srgbClr val="1F1F1F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1F1F1F"/>
                </a:solidFill>
                <a:effectLst/>
              </a:rPr>
              <a:t>Nejvíce cenných látek v nápoji je hlavně na jaře, kdy jsou koncové smrkové výhonky krásně zelené, křehké a šťavnaté.</a:t>
            </a:r>
          </a:p>
          <a:p>
            <a:endParaRPr lang="cs-CZ" sz="800" b="0" i="0" dirty="0">
              <a:solidFill>
                <a:srgbClr val="1F1F1F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1F1F1F"/>
                </a:solidFill>
                <a:effectLst/>
              </a:rPr>
              <a:t>Čaj </a:t>
            </a:r>
            <a:r>
              <a:rPr lang="cs-CZ" sz="2400" b="0" i="0" dirty="0">
                <a:solidFill>
                  <a:srgbClr val="040C28"/>
                </a:solidFill>
                <a:effectLst/>
              </a:rPr>
              <a:t>uklidňuje, zároveň posiluje organismus.</a:t>
            </a:r>
          </a:p>
          <a:p>
            <a:endParaRPr lang="cs-CZ" sz="800" dirty="0">
              <a:solidFill>
                <a:srgbClr val="1F1F1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0" i="0" dirty="0">
                <a:solidFill>
                  <a:srgbClr val="040C28"/>
                </a:solidFill>
                <a:effectLst/>
              </a:rPr>
              <a:t>Působí dobře na kašel a zlepšuje vykašlávání</a:t>
            </a:r>
            <a:r>
              <a:rPr lang="cs-CZ" sz="2400" b="0" i="0" dirty="0">
                <a:solidFill>
                  <a:srgbClr val="1F1F1F"/>
                </a:solidFill>
                <a:effectLst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b="1" dirty="0"/>
          </a:p>
          <a:p>
            <a:endParaRPr lang="cs-CZ" dirty="0"/>
          </a:p>
        </p:txBody>
      </p:sp>
      <p:pic>
        <p:nvPicPr>
          <p:cNvPr id="2050" name="Picture 2" descr="Vánoční stromek jako lék: Smrkové jehličí léčí kašel, klouby i stres |  Prima Living">
            <a:extLst>
              <a:ext uri="{FF2B5EF4-FFF2-40B4-BE49-F238E27FC236}">
                <a16:creationId xmlns:a16="http://schemas.microsoft.com/office/drawing/2014/main" xmlns="" id="{808A57CA-70E9-0EE0-B834-E568D52A6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34"/>
          <a:stretch/>
        </p:blipFill>
        <p:spPr bwMode="auto">
          <a:xfrm>
            <a:off x="6939149" y="14743"/>
            <a:ext cx="9343348" cy="682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25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F56D0F-9B0D-5DAB-9029-407328C00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E835FBB-1E84-4588-2CF9-CCCCA9A8B4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25D0625-B5C1-D1DB-DA0F-10D3B63D14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1410" y="-87012"/>
            <a:ext cx="10389179" cy="703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0948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C1BA5E4C-E5FE-89DB-4D0B-C5ECA75064FD}"/>
              </a:ext>
            </a:extLst>
          </p:cNvPr>
          <p:cNvSpPr txBox="1"/>
          <p:nvPr/>
        </p:nvSpPr>
        <p:spPr>
          <a:xfrm>
            <a:off x="786581" y="639097"/>
            <a:ext cx="6341806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SMRK ZTEPILÝ</a:t>
            </a:r>
          </a:p>
          <a:p>
            <a:endParaRPr lang="cs-CZ" sz="900" b="1" dirty="0">
              <a:solidFill>
                <a:schemeClr val="accent6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/>
              <a:t>Smrk ztepilý je statný stálezelený jehličnatý strom.</a:t>
            </a:r>
          </a:p>
          <a:p>
            <a:endParaRPr lang="cs-CZ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b="0" i="0" dirty="0">
                <a:effectLst/>
              </a:rPr>
              <a:t>Dobrou vlastností je jeho tvarová stálost, dobře se suší a snadno se opracovává</a:t>
            </a:r>
            <a:endParaRPr lang="cs-CZ" sz="2800" dirty="0"/>
          </a:p>
          <a:p>
            <a:endParaRPr lang="cs-CZ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dirty="0"/>
              <a:t>Dřevo jé hlavním produktem smrku.</a:t>
            </a:r>
          </a:p>
          <a:p>
            <a:endParaRPr lang="cs-CZ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2800" i="0" dirty="0">
                <a:effectLst/>
              </a:rPr>
              <a:t>Speciální využití nachází smrkové dřevo při výrobě </a:t>
            </a:r>
            <a:r>
              <a:rPr lang="cs-CZ" sz="2800" i="0" u="none" strike="noStrike" dirty="0">
                <a:effectLst/>
              </a:rPr>
              <a:t>hudebních nástrojů.</a:t>
            </a:r>
          </a:p>
          <a:p>
            <a:endParaRPr lang="cs-CZ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pic>
        <p:nvPicPr>
          <p:cNvPr id="3074" name="Picture 2" descr="Smrk ztepilý - Tipy do lesa - Vojenské lesy a statky dětem">
            <a:extLst>
              <a:ext uri="{FF2B5EF4-FFF2-40B4-BE49-F238E27FC236}">
                <a16:creationId xmlns:a16="http://schemas.microsoft.com/office/drawing/2014/main" xmlns="" id="{8C1EBBFF-69DE-3151-FE3E-C5EDE71C5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8387" y="0"/>
            <a:ext cx="4821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41209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83</Words>
  <Application>Microsoft Office PowerPoint</Application>
  <PresentationFormat>Vlastní</PresentationFormat>
  <Paragraphs>19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Office</vt:lpstr>
      <vt:lpstr>Snímek 1</vt:lpstr>
      <vt:lpstr>Snímek 2</vt:lpstr>
      <vt:lpstr>Snímek 3</vt:lpstr>
      <vt:lpstr>Snímek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ucitel-info Dyjakovice</dc:creator>
  <cp:lastModifiedBy>Alena</cp:lastModifiedBy>
  <cp:revision>2</cp:revision>
  <dcterms:created xsi:type="dcterms:W3CDTF">2025-04-15T06:58:50Z</dcterms:created>
  <dcterms:modified xsi:type="dcterms:W3CDTF">2025-04-15T18:53:26Z</dcterms:modified>
</cp:coreProperties>
</file>