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9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AD50163-94F5-441A-ABFD-D735CC859E20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F5C62CD6-BE59-4694-A665-ACEC9CC2121E}" type="slidenum">
              <a:rPr lang="cs-CZ" smtClean="0"/>
              <a:t>‹#›</a:t>
            </a:fld>
            <a:endParaRPr lang="cs-CZ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9509005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50163-94F5-441A-ABFD-D735CC859E20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62CD6-BE59-4694-A665-ACEC9CC2121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641124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50163-94F5-441A-ABFD-D735CC859E20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62CD6-BE59-4694-A665-ACEC9CC2121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3064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50163-94F5-441A-ABFD-D735CC859E20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62CD6-BE59-4694-A665-ACEC9CC2121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3593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oddílu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AD50163-94F5-441A-ABFD-D735CC859E20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5C62CD6-BE59-4694-A665-ACEC9CC2121E}" type="slidenum">
              <a:rPr lang="cs-CZ" smtClean="0"/>
              <a:t>‹#›</a:t>
            </a:fld>
            <a:endParaRPr lang="cs-CZ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45894481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50163-94F5-441A-ABFD-D735CC859E20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62CD6-BE59-4694-A665-ACEC9CC2121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8708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50163-94F5-441A-ABFD-D735CC859E20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62CD6-BE59-4694-A665-ACEC9CC2121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650484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50163-94F5-441A-ABFD-D735CC859E20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62CD6-BE59-4694-A665-ACEC9CC2121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6177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50163-94F5-441A-ABFD-D735CC859E20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62CD6-BE59-4694-A665-ACEC9CC2121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9020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AD50163-94F5-441A-ABFD-D735CC859E20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5C62CD6-BE59-4694-A665-ACEC9CC2121E}" type="slidenum">
              <a:rPr lang="cs-CZ" smtClean="0"/>
              <a:t>‹#›</a:t>
            </a:fld>
            <a:endParaRPr lang="cs-CZ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86982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AD50163-94F5-441A-ABFD-D735CC859E20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5C62CD6-BE59-4694-A665-ACEC9CC2121E}" type="slidenum">
              <a:rPr lang="cs-CZ" smtClean="0"/>
              <a:t>‹#›</a:t>
            </a:fld>
            <a:endParaRPr lang="cs-CZ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0599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9AD50163-94F5-441A-ABFD-D735CC859E20}" type="datetimeFigureOut">
              <a:rPr lang="cs-CZ" smtClean="0"/>
              <a:t>05.11.2025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F5C62CD6-BE59-4694-A665-ACEC9CC2121E}" type="slidenum">
              <a:rPr lang="cs-CZ" smtClean="0"/>
              <a:t>‹#›</a:t>
            </a:fld>
            <a:endParaRPr lang="cs-CZ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33863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1234AD3-FF42-F5FC-BDD7-A6A64EBFD62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8000" u="sng" dirty="0">
                <a:latin typeface="Bodoni MT" panose="02070603080606020203" pitchFamily="18" charset="0"/>
              </a:rPr>
              <a:t>VÝROBA OCELI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32EB85B-E735-FAF7-F206-E1E1BCE2AC4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sz="2000" dirty="0">
                <a:latin typeface="Bodoni MT" panose="02070603080606020203" pitchFamily="18" charset="0"/>
              </a:rPr>
              <a:t>Černá Natalie</a:t>
            </a:r>
          </a:p>
        </p:txBody>
      </p:sp>
    </p:spTree>
    <p:extLst>
      <p:ext uri="{BB962C8B-B14F-4D97-AF65-F5344CB8AC3E}">
        <p14:creationId xmlns:p14="http://schemas.microsoft.com/office/powerpoint/2010/main" val="3099102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63C7C8C-C41D-E37E-D12E-F7D104525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6000" u="sng" dirty="0">
                <a:latin typeface="Bodoni MT" panose="02070603080606020203" pitchFamily="18" charset="0"/>
              </a:rPr>
              <a:t>CO JE OCEL?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E3E5DD0-CD10-6EAE-4DAE-A28B67E4AF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Slitina železa a uhlíku</a:t>
            </a:r>
          </a:p>
          <a:p>
            <a:r>
              <a:rPr lang="cs-CZ" sz="3200" dirty="0"/>
              <a:t>Malý obsah uhlíku- je pevná a tvárná</a:t>
            </a:r>
          </a:p>
          <a:p>
            <a:r>
              <a:rPr lang="cs-CZ" sz="3200" dirty="0"/>
              <a:t>použití: stavebnictví, doprava a stroje</a:t>
            </a:r>
          </a:p>
        </p:txBody>
      </p:sp>
    </p:spTree>
    <p:extLst>
      <p:ext uri="{BB962C8B-B14F-4D97-AF65-F5344CB8AC3E}">
        <p14:creationId xmlns:p14="http://schemas.microsoft.com/office/powerpoint/2010/main" val="2712330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6B962A3-8281-0731-E182-4D7508FC09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6000" u="sng" dirty="0">
                <a:latin typeface="Bodoni MT" panose="02070603080606020203" pitchFamily="18" charset="0"/>
              </a:rPr>
              <a:t>Z ČEHO SE VYRÁBÍ?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7708322-C346-2C1A-2AF6-B95EAD1B0F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Železná ruda-obsahuje železo</a:t>
            </a:r>
          </a:p>
          <a:p>
            <a:r>
              <a:rPr lang="cs-CZ" sz="3200" dirty="0"/>
              <a:t>Koks-palivo, které dodává teplo</a:t>
            </a:r>
          </a:p>
          <a:p>
            <a:r>
              <a:rPr lang="cs-CZ" sz="3200" dirty="0"/>
              <a:t>Vápenec-pomáhá odstranit nečistoty</a:t>
            </a:r>
          </a:p>
        </p:txBody>
      </p:sp>
      <p:pic>
        <p:nvPicPr>
          <p:cNvPr id="1026" name="Picture 2" descr="Železná ruda od Šternberka. | LovecPokladu.cz">
            <a:extLst>
              <a:ext uri="{FF2B5EF4-FFF2-40B4-BE49-F238E27FC236}">
                <a16:creationId xmlns:a16="http://schemas.microsoft.com/office/drawing/2014/main" id="{0AC82A10-8477-186E-426C-AE355FC672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3207" y="1622611"/>
            <a:ext cx="3137647" cy="2353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o je to vápenec a jak ho můžete využít v zahradě? - Stonex.cz">
            <a:extLst>
              <a:ext uri="{FF2B5EF4-FFF2-40B4-BE49-F238E27FC236}">
                <a16:creationId xmlns:a16="http://schemas.microsoft.com/office/drawing/2014/main" id="{2C7DCDE6-950D-876B-93C4-F57F807C7E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3183" y="4296522"/>
            <a:ext cx="3317783" cy="22118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0927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3CCBD2A-3B3F-014D-83C5-0FBE394B50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6000" u="sng" dirty="0">
                <a:latin typeface="Bodoni MT" panose="02070603080606020203" pitchFamily="18" charset="0"/>
              </a:rPr>
              <a:t>VÝROBA OCELI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AF2671B-F925-1B47-D1E1-E20FC17CC9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Ze surového železa se odstraní přebytečný uhlík a nečistoty</a:t>
            </a:r>
          </a:p>
          <a:p>
            <a:r>
              <a:rPr lang="cs-CZ" sz="3200" dirty="0"/>
              <a:t>Konvertor nebo elektrická pec</a:t>
            </a:r>
          </a:p>
          <a:p>
            <a:r>
              <a:rPr lang="cs-CZ" sz="3200" dirty="0"/>
              <a:t>Přidávají se další prvky (chrom, nikl)-lepší vlastnosti</a:t>
            </a:r>
          </a:p>
        </p:txBody>
      </p:sp>
    </p:spTree>
    <p:extLst>
      <p:ext uri="{BB962C8B-B14F-4D97-AF65-F5344CB8AC3E}">
        <p14:creationId xmlns:p14="http://schemas.microsoft.com/office/powerpoint/2010/main" val="622564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C5E5AC6-6540-A6CE-D241-CEAF13D65A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3074320-8294-1266-54AF-5B623A7EF4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3074" name="Picture 2" descr="Výroba železa a oceli | ATREON.cz">
            <a:extLst>
              <a:ext uri="{FF2B5EF4-FFF2-40B4-BE49-F238E27FC236}">
                <a16:creationId xmlns:a16="http://schemas.microsoft.com/office/drawing/2014/main" id="{489F5BA2-A378-500E-EE86-4DBED8EB6B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4786" y="437049"/>
            <a:ext cx="6993685" cy="59839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52008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08070F-4DCA-D1DF-4819-D2EE064B21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7586693-550E-9542-6AC4-4B30E357D6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ctr">
              <a:lnSpc>
                <a:spcPct val="200000"/>
              </a:lnSpc>
              <a:buNone/>
            </a:pPr>
            <a:r>
              <a:rPr lang="cs-CZ" sz="8000" dirty="0">
                <a:solidFill>
                  <a:srgbClr val="FF0000"/>
                </a:solidFill>
              </a:rPr>
              <a:t>DĚKUJI ZA POZORNOST</a:t>
            </a:r>
          </a:p>
        </p:txBody>
      </p:sp>
      <p:pic>
        <p:nvPicPr>
          <p:cNvPr id="4100" name="Picture 4" descr="Iphone Emoji, IOS Emoji [Download New Emojis]">
            <a:extLst>
              <a:ext uri="{FF2B5EF4-FFF2-40B4-BE49-F238E27FC236}">
                <a16:creationId xmlns:a16="http://schemas.microsoft.com/office/drawing/2014/main" id="{D0522774-4ABC-1531-AA7C-90DE1DE9FB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3789" y="109350"/>
            <a:ext cx="2682088" cy="2526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Iphone Heart Emoji Png - Pink Love Heart Emoji, Transparent Png ,  Transparent Png Image - PNGitem">
            <a:extLst>
              <a:ext uri="{FF2B5EF4-FFF2-40B4-BE49-F238E27FC236}">
                <a16:creationId xmlns:a16="http://schemas.microsoft.com/office/drawing/2014/main" id="{0AC9B48A-3D3B-BC18-B528-19D4D063DE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3883" y="4204448"/>
            <a:ext cx="2475196" cy="25728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23389"/>
      </p:ext>
    </p:extLst>
  </p:cSld>
  <p:clrMapOvr>
    <a:masterClrMapping/>
  </p:clrMapOvr>
</p:sld>
</file>

<file path=ppt/theme/theme1.xml><?xml version="1.0" encoding="utf-8"?>
<a:theme xmlns:a="http://schemas.openxmlformats.org/drawingml/2006/main" name="Oříznutí">
  <a:themeElements>
    <a:clrScheme name="Oříznutí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Oříznutí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říznutí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Oříznutí</Template>
  <TotalTime>21</TotalTime>
  <Words>71</Words>
  <Application>Microsoft Office PowerPoint</Application>
  <PresentationFormat>Širokoúhlá obrazovka</PresentationFormat>
  <Paragraphs>15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0" baseType="lpstr">
      <vt:lpstr>Arial</vt:lpstr>
      <vt:lpstr>Bodoni MT</vt:lpstr>
      <vt:lpstr>Franklin Gothic Book</vt:lpstr>
      <vt:lpstr>Oříznutí</vt:lpstr>
      <vt:lpstr>VÝROBA OCELI</vt:lpstr>
      <vt:lpstr>CO JE OCEL?</vt:lpstr>
      <vt:lpstr>Z ČEHO SE VYRÁBÍ?</vt:lpstr>
      <vt:lpstr>VÝROBA OCELI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zak</dc:creator>
  <cp:lastModifiedBy>zak</cp:lastModifiedBy>
  <cp:revision>2</cp:revision>
  <dcterms:created xsi:type="dcterms:W3CDTF">2025-11-05T12:55:17Z</dcterms:created>
  <dcterms:modified xsi:type="dcterms:W3CDTF">2025-11-05T13:16:41Z</dcterms:modified>
</cp:coreProperties>
</file>