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49B87"/>
    <a:srgbClr val="885C43"/>
    <a:srgbClr val="DB7836"/>
    <a:srgbClr val="FDEA67"/>
    <a:srgbClr val="AC875A"/>
    <a:srgbClr val="0A1C2C"/>
    <a:srgbClr val="C8AB84"/>
    <a:srgbClr val="24496A"/>
    <a:srgbClr val="2144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E8C2-A971-4F0C-827F-B4C10B5A20E7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490-8411-411E-B447-6C43D13555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20063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E8C2-A971-4F0C-827F-B4C10B5A20E7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490-8411-411E-B447-6C43D13555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3025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E8C2-A971-4F0C-827F-B4C10B5A20E7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490-8411-411E-B447-6C43D13555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5287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E8C2-A971-4F0C-827F-B4C10B5A20E7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490-8411-411E-B447-6C43D13555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86240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E8C2-A971-4F0C-827F-B4C10B5A20E7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490-8411-411E-B447-6C43D13555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28082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E8C2-A971-4F0C-827F-B4C10B5A20E7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490-8411-411E-B447-6C43D13555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61080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E8C2-A971-4F0C-827F-B4C10B5A20E7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490-8411-411E-B447-6C43D13555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96730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E8C2-A971-4F0C-827F-B4C10B5A20E7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490-8411-411E-B447-6C43D13555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4649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E8C2-A971-4F0C-827F-B4C10B5A20E7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490-8411-411E-B447-6C43D13555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2004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E8C2-A971-4F0C-827F-B4C10B5A20E7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490-8411-411E-B447-6C43D13555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64655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E8C2-A971-4F0C-827F-B4C10B5A20E7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490-8411-411E-B447-6C43D13555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84359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E8C2-A971-4F0C-827F-B4C10B5A20E7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490-8411-411E-B447-6C43D13555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13310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E8C2-A971-4F0C-827F-B4C10B5A20E7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490-8411-411E-B447-6C43D13555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2794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E8C2-A971-4F0C-827F-B4C10B5A20E7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490-8411-411E-B447-6C43D13555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36383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E8C2-A971-4F0C-827F-B4C10B5A20E7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490-8411-411E-B447-6C43D13555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16908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E8C2-A971-4F0C-827F-B4C10B5A20E7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490-8411-411E-B447-6C43D13555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36896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E8C2-A971-4F0C-827F-B4C10B5A20E7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490-8411-411E-B447-6C43D13555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69128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1E8C2-A971-4F0C-827F-B4C10B5A20E7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75490-8411-411E-B447-6C43D13555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79554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9192DF8-93CE-F694-9411-EEBF7E2E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333" y="441649"/>
            <a:ext cx="5852628" cy="792733"/>
          </a:xfrm>
        </p:spPr>
        <p:txBody>
          <a:bodyPr>
            <a:normAutofit/>
          </a:bodyPr>
          <a:lstStyle/>
          <a:p>
            <a:r>
              <a:rPr lang="cs-CZ" dirty="0"/>
              <a:t>PTÁCI</a:t>
            </a:r>
          </a:p>
        </p:txBody>
      </p:sp>
      <p:pic>
        <p:nvPicPr>
          <p:cNvPr id="4" name="Picture 2" descr="ptáci - Free animated GIF - PicMix">
            <a:extLst>
              <a:ext uri="{FF2B5EF4-FFF2-40B4-BE49-F238E27FC236}">
                <a16:creationId xmlns:a16="http://schemas.microsoft.com/office/drawing/2014/main" xmlns="" id="{A8F17778-8A5C-E360-0F15-9915DC5A8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750" y="2646251"/>
            <a:ext cx="3923910" cy="360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ruce de gato siamés y gato común … | Gato siames, Gatos, Mascotas">
            <a:extLst>
              <a:ext uri="{FF2B5EF4-FFF2-40B4-BE49-F238E27FC236}">
                <a16:creationId xmlns:a16="http://schemas.microsoft.com/office/drawing/2014/main" xmlns="" id="{B70824C0-0D12-BA88-F913-4885CF3CE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969" y="2048070"/>
            <a:ext cx="5032647" cy="257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3611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6360C22-E594-B676-A858-8963F6D0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DEA67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SYKORA</a:t>
            </a:r>
            <a:r>
              <a:rPr lang="cs-CZ" dirty="0"/>
              <a:t>  </a:t>
            </a:r>
          </a:p>
        </p:txBody>
      </p:sp>
      <p:pic>
        <p:nvPicPr>
          <p:cNvPr id="3074" name="Picture 2" descr="Nos oiseaux... - Thé Canelle Orange | Art à thème oiseau, Dessin oiseau ...">
            <a:extLst>
              <a:ext uri="{FF2B5EF4-FFF2-40B4-BE49-F238E27FC236}">
                <a16:creationId xmlns:a16="http://schemas.microsoft.com/office/drawing/2014/main" xmlns="" id="{D6EF1588-F20A-32C3-5A0D-AF127990F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295" y="1307848"/>
            <a:ext cx="5057093" cy="424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ýkorka na špeku - Fotogalerie Digimanie">
            <a:extLst>
              <a:ext uri="{FF2B5EF4-FFF2-40B4-BE49-F238E27FC236}">
                <a16:creationId xmlns:a16="http://schemas.microsoft.com/office/drawing/2014/main" xmlns="" id="{2568F16A-A9BA-B238-7149-A168E4966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4075" y="2521210"/>
            <a:ext cx="451485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0407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F8488E2-A862-FCF6-E622-67EC9C99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DB7836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Kos černý</a:t>
            </a:r>
          </a:p>
        </p:txBody>
      </p:sp>
      <p:pic>
        <p:nvPicPr>
          <p:cNvPr id="1026" name="Picture 2" descr="Do Birds Eat Holly Berries?">
            <a:extLst>
              <a:ext uri="{FF2B5EF4-FFF2-40B4-BE49-F238E27FC236}">
                <a16:creationId xmlns:a16="http://schemas.microsoft.com/office/drawing/2014/main" xmlns="" id="{835672E8-CF6F-BEA5-C91C-AB1497061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95" y="1935920"/>
            <a:ext cx="6146877" cy="472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5051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BCA8DB-63A2-D6C4-B9C1-75ECAC9C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231" y="725980"/>
            <a:ext cx="9112018" cy="1140144"/>
          </a:xfrm>
          <a:ln>
            <a:solidFill>
              <a:srgbClr val="885C43"/>
            </a:solidFill>
          </a:ln>
        </p:spPr>
        <p:txBody>
          <a:bodyPr>
            <a:normAutofit/>
          </a:bodyPr>
          <a:lstStyle/>
          <a:p>
            <a:r>
              <a:rPr lang="cs-CZ" dirty="0">
                <a:solidFill>
                  <a:srgbClr val="C49B87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Sojka obecná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2050" name="Picture 2" descr="Sojka obecná (Garrulus glandarius) - ChovZvířat.cz">
            <a:extLst>
              <a:ext uri="{FF2B5EF4-FFF2-40B4-BE49-F238E27FC236}">
                <a16:creationId xmlns:a16="http://schemas.microsoft.com/office/drawing/2014/main" xmlns="" id="{8A84C1DD-56D8-C0F8-C532-A8B955638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7383" y="1639945"/>
            <a:ext cx="7572375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7991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D5C4A97-CF71-B69D-88B4-A78DC03F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685" y="636566"/>
            <a:ext cx="7365681" cy="97610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AC875A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Sova </a:t>
            </a:r>
            <a:r>
              <a:rPr lang="cs-CZ" smtClean="0">
                <a:solidFill>
                  <a:srgbClr val="AC875A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pÁlenÁ</a:t>
            </a:r>
            <a:endParaRPr lang="cs-CZ" dirty="0">
              <a:solidFill>
                <a:srgbClr val="AC875A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pic>
        <p:nvPicPr>
          <p:cNvPr id="3074" name="Picture 2" descr="Sova pálená - Kdelovit.cz">
            <a:extLst>
              <a:ext uri="{FF2B5EF4-FFF2-40B4-BE49-F238E27FC236}">
                <a16:creationId xmlns:a16="http://schemas.microsoft.com/office/drawing/2014/main" xmlns="" id="{CA78F77A-96D4-854D-B36B-64AC97562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3109" y="1745647"/>
            <a:ext cx="5910811" cy="472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2004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TM04033921[[fn=Damašek]]</Template>
  <TotalTime>41</TotalTime>
  <Words>8</Words>
  <Application>Microsoft Office PowerPoint</Application>
  <PresentationFormat>Vlastní</PresentationFormat>
  <Paragraphs>5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Damask</vt:lpstr>
      <vt:lpstr>PTÁCI</vt:lpstr>
      <vt:lpstr>SYKORA  </vt:lpstr>
      <vt:lpstr>Kos černý</vt:lpstr>
      <vt:lpstr>Sojka obecná </vt:lpstr>
      <vt:lpstr>Sova pÁlenÁ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PTÁCI</dc:title>
  <dc:creator>zak</dc:creator>
  <cp:lastModifiedBy>Alena</cp:lastModifiedBy>
  <cp:revision>5</cp:revision>
  <dcterms:created xsi:type="dcterms:W3CDTF">2025-01-10T07:11:41Z</dcterms:created>
  <dcterms:modified xsi:type="dcterms:W3CDTF">2025-01-25T19:53:59Z</dcterms:modified>
</cp:coreProperties>
</file>