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81E69C4F-5A50-4339-901A-D13C937F7C46}">
          <p14:sldIdLst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59AA82-749A-DF74-AAEC-1AB4080B8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60B183A-1F96-70AE-7909-DAC82F62A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E245937-E1A3-B352-0186-AFB866F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91C15EB-4A74-7C1C-4DD5-FACF40F9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A6D7436-D887-8A87-D144-A5AA42E6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1102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7BEDD1-2CBA-F486-AEF7-096F030C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297CD5D-FAFF-0FAC-6A04-441E0D76B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9B149D2-AFBA-2DFA-51C0-F95A93A2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BACC44A-24D0-31B1-4C3B-52892D28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6888D43-B353-DA1C-8C81-9D2E6AED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917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9265B18-587E-8C4F-C038-8937426A5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AFABD12-F5C5-E3DA-18BF-356FAC920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E3F232-BF2A-791C-685F-4EC311E8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5C185C5-A41E-74D8-D08C-8E944A72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3837E59-5F0B-DFB4-71B9-B9F4E7A1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686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65B523-BEE8-7F55-4018-6A4F6335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64F43E2-7EEE-6D81-8A30-7B3EBC52E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98F54B5-89C4-FD71-6CE9-EED49339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9C15992-1DA4-F2A8-8B69-987B3935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0E5417F-EE3C-711F-56C8-EADBD7E6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168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8324F6-5E23-4463-C036-20502894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C297E57-76C5-C703-38D7-D12A90A43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46AA195-14E1-A65B-6D17-5CC38656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7BC19C1-9BB6-58F1-EC11-7DAD486E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4EEB113-7A11-D11D-C583-C1F98ADD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533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371B15-00E1-13DF-8FAD-ED14BAB8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864D095-B623-B909-2A30-877E98CCD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A518A64-0D3E-D75B-DD6D-6CF8054C1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AA192AB-E740-9F98-7296-454CBA90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AED4B6D-DFD5-B6AB-C400-0BBB4185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662D075-4600-D9C7-41E9-6401B1D1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819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58C11D-350C-6C4D-1F12-FA139876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5C744A0-381B-3184-FAB8-84FB332CE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57E6C5E-1A4E-4DE2-0A08-F8062E6C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B954F2A-6845-A4A5-F6EC-2127FDB70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6E18A29-9D44-7AE4-D37C-4FE072643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94283B88-23E8-1BA4-8136-E9C98F91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0CDD811-A8E9-95EF-00DD-5B7E7897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B30C01D-81A5-AC9D-B251-2F89D4CC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024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E4513D-7623-64AB-6EE0-87932EFC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80CDF37-FC3D-2C40-988E-1160F539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879F1BC2-CC53-D9FC-30C1-975712C6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4AF369E-C1FC-7C03-8067-D68D712E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655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C994B25-E01F-A0AE-3C7A-B3BBC735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975142A-CA3D-0090-1305-F76B0D82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AD6FDD59-7349-28FA-A626-ECF08CA3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140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0FFC65-8DC3-6C27-F9C0-055BABA6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7E7F37D-75E2-EF27-6D3B-25E4EDE4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92E677D-77D1-E8F5-A254-E99B76B00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74A1AF4-BC98-ED7C-AF0D-E5528F8B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D2DB9BD-6738-7ECB-49CE-F9E376CA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4B0B8D9-ED5F-A10D-3DC4-89688CD6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895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C6D458-D9E7-D482-B3DF-BD1C0052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07E70ABB-B2B2-1FD8-5C56-C73963DA1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11DF63E-8051-C750-46D4-899513629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AE52F58-EBB4-962E-07DF-13E9BC52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514A73A-BE57-5149-9ADB-8230D13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BF4B643-746F-16BD-AC09-C881BBCB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6754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6F9EB4E-B250-541B-EB70-91FF5227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32C7458-7856-677A-70C3-F6E34B2B8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BA7889B-BADC-FAF4-1B33-B21994D6F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8980F-1AE1-40DD-8E26-C6ED2D23A9C5}" type="datetimeFigureOut">
              <a:rPr lang="cs-CZ" smtClean="0"/>
              <a:pPr/>
              <a:t>19.11.2025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391C0A0-DFCE-AFD8-4B26-2171C3ADE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13F321B-AEBD-9B02-A0EE-81D18E2E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D5B7-26AD-42DF-847A-4C13BCB9E5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753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1CFAF4-A5DE-2A46-14E3-797A1F99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4" y="2414521"/>
            <a:ext cx="10719063" cy="1325563"/>
          </a:xfrm>
        </p:spPr>
        <p:txBody>
          <a:bodyPr>
            <a:noAutofit/>
          </a:bodyPr>
          <a:lstStyle/>
          <a:p>
            <a:pPr algn="ctr"/>
            <a:r>
              <a:rPr lang="cs-CZ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Cesta vody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1D299946-56BB-0EC2-3482-BDF27177AF50}"/>
              </a:ext>
            </a:extLst>
          </p:cNvPr>
          <p:cNvSpPr txBox="1"/>
          <p:nvPr/>
        </p:nvSpPr>
        <p:spPr>
          <a:xfrm>
            <a:off x="613036" y="4216334"/>
            <a:ext cx="7165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Čistou pitnou vodu považujeme za samozřejmost, pro kterou stačí otočit kohoutkem. Pitné vody však není neomezené množství a prochází komplexním úpravným a následně čistícím procesem.</a:t>
            </a: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16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846BAAC-71EB-FBD6-5615-A4641213F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5EC0849D-DE2A-AB20-7A9B-0A561D038325}"/>
              </a:ext>
            </a:extLst>
          </p:cNvPr>
          <p:cNvSpPr txBox="1"/>
          <p:nvPr/>
        </p:nvSpPr>
        <p:spPr>
          <a:xfrm>
            <a:off x="2359059" y="2992166"/>
            <a:ext cx="728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buNone/>
            </a:pPr>
            <a:r>
              <a:rPr lang="cs-CZ" sz="40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Voda v přírodě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88399049-A74E-EB1C-2A29-30EB893C0C98}"/>
              </a:ext>
            </a:extLst>
          </p:cNvPr>
          <p:cNvSpPr txBox="1"/>
          <p:nvPr/>
        </p:nvSpPr>
        <p:spPr>
          <a:xfrm>
            <a:off x="857840" y="4133839"/>
            <a:ext cx="97190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Objem vody v přírodě: 97% oceány a moře,3% sladká voda (pozemní, ledovce), 1% voda na pití, která se musí upravit, aby byla pitná</a:t>
            </a:r>
          </a:p>
          <a:p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79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0CF79FD-CFAE-7FAF-AA37-AC185B39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5C50A1B1-FC65-8BC5-B74D-44F11AC52B7E}"/>
              </a:ext>
            </a:extLst>
          </p:cNvPr>
          <p:cNvSpPr txBox="1"/>
          <p:nvPr/>
        </p:nvSpPr>
        <p:spPr>
          <a:xfrm>
            <a:off x="2418740" y="3190875"/>
            <a:ext cx="8839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Arial Black" panose="020B0A04020102020204" pitchFamily="34" charset="0"/>
              </a:rPr>
              <a:t>Voda směrem do domácností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2A7EDA0-7EB6-F369-39E4-E9CE56A3D4B2}"/>
              </a:ext>
            </a:extLst>
          </p:cNvPr>
          <p:cNvSpPr txBox="1"/>
          <p:nvPr/>
        </p:nvSpPr>
        <p:spPr>
          <a:xfrm>
            <a:off x="1507787" y="4114800"/>
            <a:ext cx="8122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Z pozemních vod: </a:t>
            </a: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voda ze studen, patří mezi nejkvalitnější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Z povrchových vod: </a:t>
            </a: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z potoků a řek, prochází o dost složitějším čištěním</a:t>
            </a:r>
            <a:endParaRPr lang="cs-CZ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5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0FE83EE-EEA1-CC8F-3340-D54B1D666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4410CE-5328-AC6B-FD97-552DA023EF18}"/>
              </a:ext>
            </a:extLst>
          </p:cNvPr>
          <p:cNvSpPr txBox="1"/>
          <p:nvPr/>
        </p:nvSpPr>
        <p:spPr>
          <a:xfrm>
            <a:off x="4153508" y="2928026"/>
            <a:ext cx="4114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Úprava vody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4A5261A8-7ED7-C104-A93C-1F102906123E}"/>
              </a:ext>
            </a:extLst>
          </p:cNvPr>
          <p:cNvSpPr txBox="1"/>
          <p:nvPr/>
        </p:nvSpPr>
        <p:spPr>
          <a:xfrm>
            <a:off x="4357992" y="3929974"/>
            <a:ext cx="6974732" cy="235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Česle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Provzdušnění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Vločkování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Písek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Desinfekce </a:t>
            </a:r>
          </a:p>
        </p:txBody>
      </p:sp>
    </p:spTree>
    <p:extLst>
      <p:ext uri="{BB962C8B-B14F-4D97-AF65-F5344CB8AC3E}">
        <p14:creationId xmlns:p14="http://schemas.microsoft.com/office/powerpoint/2010/main" xmlns="" val="411388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6F96C1C-8022-CC94-9544-E25CAA94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72DBCBDD-3BFE-C538-5EC0-8B0690D82BDE}"/>
              </a:ext>
            </a:extLst>
          </p:cNvPr>
          <p:cNvSpPr txBox="1"/>
          <p:nvPr/>
        </p:nvSpPr>
        <p:spPr>
          <a:xfrm>
            <a:off x="3385833" y="2988219"/>
            <a:ext cx="675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Domácnosti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160DE7A2-6D35-4C72-D783-2C24B820C7AF}"/>
              </a:ext>
            </a:extLst>
          </p:cNvPr>
          <p:cNvSpPr txBox="1"/>
          <p:nvPr/>
        </p:nvSpPr>
        <p:spPr>
          <a:xfrm>
            <a:off x="1741452" y="4107383"/>
            <a:ext cx="6750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Z vodojemu putuje voda vodovodním řádem do domácností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Průměrná spotřeba vody je 100 litrů na osobu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46A624F-38C2-FC25-304D-D032280FFA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2766" t="10695" r="15174" b="39999"/>
          <a:stretch>
            <a:fillRect/>
          </a:stretch>
        </p:blipFill>
        <p:spPr>
          <a:xfrm>
            <a:off x="8153400" y="1471207"/>
            <a:ext cx="3705225" cy="33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28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A0544C4-98E7-BCEF-F833-7FFCCE3FB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C1582E6-136F-81EF-C8A3-8D72712B11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8332" y="4477789"/>
            <a:ext cx="2992643" cy="16774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43B4B8A-F1BF-D8B1-1AB6-BAB76F74C6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574" y="990600"/>
            <a:ext cx="1739605" cy="2438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CE9B2892-3B8A-48A9-6152-0DDE9A30747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9819" y="3716827"/>
            <a:ext cx="2066872" cy="24384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33375040-B494-648C-A688-68913A6880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4281" y="1278427"/>
            <a:ext cx="1920744" cy="2438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741509E0-686B-FF7C-7B2C-C1C7E0AD7E96}"/>
              </a:ext>
            </a:extLst>
          </p:cNvPr>
          <p:cNvSpPr txBox="1"/>
          <p:nvPr/>
        </p:nvSpPr>
        <p:spPr>
          <a:xfrm>
            <a:off x="581025" y="4226683"/>
            <a:ext cx="596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Nejvíce vody spotřebujeme na sprchování, osobní hygienu a splachování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EB1B0619-C89D-A3D3-B791-F46F260445A2}"/>
              </a:ext>
            </a:extLst>
          </p:cNvPr>
          <p:cNvSpPr txBox="1"/>
          <p:nvPr/>
        </p:nvSpPr>
        <p:spPr>
          <a:xfrm>
            <a:off x="1178693" y="575220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https://www.voda.limited/kviz</a:t>
            </a:r>
          </a:p>
        </p:txBody>
      </p:sp>
    </p:spTree>
    <p:extLst>
      <p:ext uri="{BB962C8B-B14F-4D97-AF65-F5344CB8AC3E}">
        <p14:creationId xmlns:p14="http://schemas.microsoft.com/office/powerpoint/2010/main" xmlns="" val="40680591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108</Words>
  <Application>Microsoft Office PowerPoint</Application>
  <PresentationFormat>Vlastní</PresentationFormat>
  <Paragraphs>18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Cesta vody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vody</dc:title>
  <dc:creator>Josef Roth</dc:creator>
  <cp:lastModifiedBy>Alena</cp:lastModifiedBy>
  <cp:revision>3</cp:revision>
  <dcterms:created xsi:type="dcterms:W3CDTF">2025-11-13T20:03:37Z</dcterms:created>
  <dcterms:modified xsi:type="dcterms:W3CDTF">2025-11-19T20:50:18Z</dcterms:modified>
</cp:coreProperties>
</file>