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710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2A26325-9C01-0252-3635-5B6298CE2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A23D9061-C62A-4A66-D87A-FA325E694F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9E85872-CB80-311B-C064-2A9321C76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BB95-7A55-4A0B-B2E7-1CFAFB68660E}" type="datetimeFigureOut">
              <a:rPr lang="cs-CZ" smtClean="0"/>
              <a:pPr/>
              <a:t>26.11.2024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29323B8-1B32-E845-1B1A-04B7D6DB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408ABE7-2FE9-EA9D-858F-3A90ED92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3CE0-9289-4300-8738-94A7B78B21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0709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7D5E7C4-8DB8-10DB-E108-F0E0AC07A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65018D26-1F9C-2199-B5B6-19D47EFDE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9B931D9-D04E-BA39-3747-0B2CEF7B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BB95-7A55-4A0B-B2E7-1CFAFB68660E}" type="datetimeFigureOut">
              <a:rPr lang="cs-CZ" smtClean="0"/>
              <a:pPr/>
              <a:t>26.11.2024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62C079A-17FF-E416-E175-D75EBE865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F57AA22-1AC4-F028-7D9E-9A1DF54F0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3CE0-9289-4300-8738-94A7B78B21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6451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C911CDEB-9868-A340-E3A0-7D0A92B10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42C62A86-448B-17EE-14DD-7E50DDBDC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1CB73DA-70EB-D405-0E1F-E41F339AB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BB95-7A55-4A0B-B2E7-1CFAFB68660E}" type="datetimeFigureOut">
              <a:rPr lang="cs-CZ" smtClean="0"/>
              <a:pPr/>
              <a:t>26.11.2024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5EA58C4-8173-C9FB-F587-0FA73D0B6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907FA57-43E1-93F9-E63E-2196D61D9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3CE0-9289-4300-8738-94A7B78B21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8990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8A51A32-B44D-B25D-5EC3-72FB28618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39DCC40-94BF-A3AE-5EAD-16015ADEC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B474FF2-2EF0-A1B2-F5F8-72C2AA068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BB95-7A55-4A0B-B2E7-1CFAFB68660E}" type="datetimeFigureOut">
              <a:rPr lang="cs-CZ" smtClean="0"/>
              <a:pPr/>
              <a:t>26.11.2024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0B1641A-E411-087B-4EAA-4BFFE29A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0FF7D3E-52F1-A92B-1D8D-4E258601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3CE0-9289-4300-8738-94A7B78B21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08032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95BA5D8-E780-7C50-A138-E448B21D4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9B7B1796-B209-476B-746C-63FE2959F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808ECC1-5130-EE9A-1B5E-0F0841D8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BB95-7A55-4A0B-B2E7-1CFAFB68660E}" type="datetimeFigureOut">
              <a:rPr lang="cs-CZ" smtClean="0"/>
              <a:pPr/>
              <a:t>26.11.2024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B57A556-4D35-F333-9F56-740120FC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76DD7C4-ABE5-2DAC-D3E3-2A2FAEDC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3CE0-9289-4300-8738-94A7B78B21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334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6BB5C10-8CBC-13B2-B7D1-20DD0E418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CB64D3C-F5F1-8175-A602-E0749385D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36272E3E-23B6-8640-5B8E-B3205E1A4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B97735E-0B02-D05D-2156-98AB13447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BB95-7A55-4A0B-B2E7-1CFAFB68660E}" type="datetimeFigureOut">
              <a:rPr lang="cs-CZ" smtClean="0"/>
              <a:pPr/>
              <a:t>26.11.2024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E9C25737-C84E-7B9F-1F15-1C59D872E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93EFBC17-2682-45CD-806C-2BC8D58A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3CE0-9289-4300-8738-94A7B78B21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1627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91E496B-C196-7136-DD0E-B8A4B8EBB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F2C9A02D-99E0-7363-ABBF-A5D5CE0CD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CCB16698-5949-F8F1-D15F-CD83E46B3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BC136003-FA27-89D8-E996-7173ED7F3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28B4EBB9-C580-12AB-506F-11DC528480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2D3DE09B-7003-AD38-C613-E0CF718D4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BB95-7A55-4A0B-B2E7-1CFAFB68660E}" type="datetimeFigureOut">
              <a:rPr lang="cs-CZ" smtClean="0"/>
              <a:pPr/>
              <a:t>26.11.2024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5B562730-55A4-3124-8486-F662CADA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60DDF01A-540C-61F4-4831-8CAB222D5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3CE0-9289-4300-8738-94A7B78B21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76949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046A73F-8275-35FC-AD09-D5F19853B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C9E43027-AC78-29ED-5C92-254EF1290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BB95-7A55-4A0B-B2E7-1CFAFB68660E}" type="datetimeFigureOut">
              <a:rPr lang="cs-CZ" smtClean="0"/>
              <a:pPr/>
              <a:t>26.11.2024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74612CC8-5ACC-BA6F-C46B-D6F413976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1D0C34C9-9CF9-3187-4BFB-446E19A4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3CE0-9289-4300-8738-94A7B78B21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6653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3EBA4AE4-6472-5032-0305-E2FF961F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BB95-7A55-4A0B-B2E7-1CFAFB68660E}" type="datetimeFigureOut">
              <a:rPr lang="cs-CZ" smtClean="0"/>
              <a:pPr/>
              <a:t>26.11.2024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34BB46A-414E-ACBB-A4CB-E43FE909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8DC73FB4-6D6F-74C2-7B12-B8BE9F226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3CE0-9289-4300-8738-94A7B78B21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01910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D7E4716-6508-6629-7A2F-AF4C7497B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83EECE3-0C79-82A6-14BC-E7081BFB0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023306CB-EA07-4668-958C-65A07B1FB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9E6030C-C454-91BC-0C9F-734C24CDC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BB95-7A55-4A0B-B2E7-1CFAFB68660E}" type="datetimeFigureOut">
              <a:rPr lang="cs-CZ" smtClean="0"/>
              <a:pPr/>
              <a:t>26.11.2024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E273B9B2-5878-9745-93DF-F818EDE1B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C31C475-A7DB-1C7A-7986-2192693B0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3CE0-9289-4300-8738-94A7B78B21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0679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AF1A75D-1BB2-E2E1-B410-A3DFA32E7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AA7A88F8-84B9-E6B2-C405-E372242FD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343EBA3F-09A1-9F9A-D693-D7B0E18302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A9E34518-D6CD-6FB7-EC67-B66B6E1F2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BB95-7A55-4A0B-B2E7-1CFAFB68660E}" type="datetimeFigureOut">
              <a:rPr lang="cs-CZ" smtClean="0"/>
              <a:pPr/>
              <a:t>26.11.2024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9E69C484-D094-5C01-EF65-884037383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320825AB-9942-2EC9-FBB3-45CE90515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3CE0-9289-4300-8738-94A7B78B21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0222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D7113C86-1A15-A098-A914-2BB5FA36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BC603EAC-EA58-52B1-1806-E013231A8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5F6D94B-979E-AE96-968A-80D369B7C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5ABB95-7A55-4A0B-B2E7-1CFAFB68660E}" type="datetimeFigureOut">
              <a:rPr lang="cs-CZ" smtClean="0"/>
              <a:pPr/>
              <a:t>26.11.2024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B510F35-CAF0-680A-88F3-328CDCDD0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9642F63-5D01-4068-AA51-3927128C4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A03CE0-9289-4300-8738-94A7B78B21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1597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E006844-5667-EFF7-3934-9403B4482F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000" dirty="0">
                <a:latin typeface="Aptos Black" panose="020B0004020202020204" pitchFamily="34" charset="0"/>
              </a:rPr>
              <a:t>CESTA VODY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98D29EDB-10E3-1A6A-7878-26752C52C6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latin typeface="Aptos Black" panose="020B0004020202020204" pitchFamily="34" charset="0"/>
              </a:rPr>
              <a:t>Eliška Homolková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xmlns="" id="{EF8CDA50-B989-80C1-DDB6-2909DDDD5B4E}"/>
              </a:ext>
            </a:extLst>
          </p:cNvPr>
          <p:cNvCxnSpPr>
            <a:cxnSpLocks/>
          </p:cNvCxnSpPr>
          <p:nvPr/>
        </p:nvCxnSpPr>
        <p:spPr>
          <a:xfrm>
            <a:off x="3216111" y="3429000"/>
            <a:ext cx="5759777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041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5BF62EB-64C4-FBFA-CC83-F3E43883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61" y="2766218"/>
            <a:ext cx="10515600" cy="1325563"/>
          </a:xfrm>
        </p:spPr>
        <p:txBody>
          <a:bodyPr>
            <a:normAutofit/>
          </a:bodyPr>
          <a:lstStyle/>
          <a:p>
            <a:r>
              <a:rPr lang="cs-CZ" sz="8000" dirty="0">
                <a:latin typeface="Aptos Black" panose="020B0004020202020204" pitchFamily="34" charset="0"/>
              </a:rPr>
              <a:t>Vodojem</a:t>
            </a:r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xmlns="" id="{D565765C-B768-659C-6A9B-AFAEB8355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26664" y="-14643"/>
            <a:ext cx="5265336" cy="6887286"/>
          </a:xfrm>
        </p:spPr>
      </p:pic>
    </p:spTree>
    <p:extLst>
      <p:ext uri="{BB962C8B-B14F-4D97-AF65-F5344CB8AC3E}">
        <p14:creationId xmlns:p14="http://schemas.microsoft.com/office/powerpoint/2010/main" xmlns="" val="64066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82C39E11-210E-10E8-FFC0-8405926D0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9223"/>
          <a:stretch/>
        </p:blipFill>
        <p:spPr>
          <a:xfrm>
            <a:off x="743578" y="2450808"/>
            <a:ext cx="3243724" cy="3949992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EBC49DD0-2002-15DF-F269-E3797D40CE5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1187" y="135947"/>
            <a:ext cx="4967235" cy="370776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781DBAA9-917E-96C4-262F-4B2DDCEF2DA5}"/>
              </a:ext>
            </a:extLst>
          </p:cNvPr>
          <p:cNvSpPr txBox="1"/>
          <p:nvPr/>
        </p:nvSpPr>
        <p:spPr>
          <a:xfrm>
            <a:off x="5825765" y="4508441"/>
            <a:ext cx="4458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dirty="0">
                <a:latin typeface="Aptos Black" panose="020B0004020202020204" pitchFamily="34" charset="0"/>
              </a:rPr>
              <a:t>šachta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9C8E5BB2-0B31-18BE-EE47-942AC3CD04FF}"/>
              </a:ext>
            </a:extLst>
          </p:cNvPr>
          <p:cNvSpPr txBox="1"/>
          <p:nvPr/>
        </p:nvSpPr>
        <p:spPr>
          <a:xfrm>
            <a:off x="659877" y="666388"/>
            <a:ext cx="6130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dirty="0">
                <a:latin typeface="Aptos Black" panose="020B0004020202020204" pitchFamily="34" charset="0"/>
              </a:rPr>
              <a:t>Vodovodní</a:t>
            </a:r>
          </a:p>
        </p:txBody>
      </p:sp>
    </p:spTree>
    <p:extLst>
      <p:ext uri="{BB962C8B-B14F-4D97-AF65-F5344CB8AC3E}">
        <p14:creationId xmlns:p14="http://schemas.microsoft.com/office/powerpoint/2010/main" xmlns="" val="346038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D156C9D-2CFE-0F09-6384-91A4E81A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312" y="2766218"/>
            <a:ext cx="10515600" cy="1325563"/>
          </a:xfrm>
        </p:spPr>
        <p:txBody>
          <a:bodyPr>
            <a:noAutofit/>
          </a:bodyPr>
          <a:lstStyle/>
          <a:p>
            <a:r>
              <a:rPr lang="cs-CZ" sz="8000" dirty="0">
                <a:latin typeface="Aptos Black" panose="020B0004020202020204" pitchFamily="34" charset="0"/>
              </a:rPr>
              <a:t>Vodoměr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4F035B00-807E-C146-9B32-CF777E64B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61591" y="0"/>
            <a:ext cx="5230409" cy="6858000"/>
          </a:xfrm>
        </p:spPr>
      </p:pic>
    </p:spTree>
    <p:extLst>
      <p:ext uri="{BB962C8B-B14F-4D97-AF65-F5344CB8AC3E}">
        <p14:creationId xmlns:p14="http://schemas.microsoft.com/office/powerpoint/2010/main" xmlns="" val="183263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2B1F26B-C77E-CBC9-CC5B-74E2A9CA0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8000" dirty="0">
                <a:latin typeface="Aptos Black" panose="020B0004020202020204" pitchFamily="34" charset="0"/>
              </a:rPr>
              <a:t>Hlavní uzávěr vody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21B270EA-291A-4CFE-CA8A-CAA7FF2FE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165" b="3065"/>
          <a:stretch/>
        </p:blipFill>
        <p:spPr>
          <a:xfrm>
            <a:off x="506031" y="2200589"/>
            <a:ext cx="3284323" cy="386269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00FC61EE-9930-3B78-4B81-F71FC8B0C1E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8423" r="17328"/>
          <a:stretch/>
        </p:blipFill>
        <p:spPr>
          <a:xfrm>
            <a:off x="4287754" y="2200587"/>
            <a:ext cx="3284323" cy="386269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55C956A7-3891-06BB-F66E-C5259DC06C5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2454" t="5434"/>
          <a:stretch/>
        </p:blipFill>
        <p:spPr>
          <a:xfrm>
            <a:off x="8069477" y="2200587"/>
            <a:ext cx="3284323" cy="386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370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809A06C-6D56-0EE2-4FAD-1CBEB038D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17" y="1692327"/>
            <a:ext cx="10515600" cy="3473345"/>
          </a:xfrm>
        </p:spPr>
        <p:txBody>
          <a:bodyPr>
            <a:normAutofit/>
          </a:bodyPr>
          <a:lstStyle/>
          <a:p>
            <a:r>
              <a:rPr lang="cs-CZ" sz="8000" dirty="0">
                <a:latin typeface="Aptos Black" panose="020B0004020202020204" pitchFamily="34" charset="0"/>
              </a:rPr>
              <a:t>Vodovodní</a:t>
            </a:r>
            <a:br>
              <a:rPr lang="cs-CZ" sz="8000" dirty="0">
                <a:latin typeface="Aptos Black" panose="020B0004020202020204" pitchFamily="34" charset="0"/>
              </a:rPr>
            </a:br>
            <a:r>
              <a:rPr lang="cs-CZ" sz="8000" dirty="0">
                <a:latin typeface="Aptos Black" panose="020B0004020202020204" pitchFamily="34" charset="0"/>
              </a:rPr>
              <a:t> kohoutek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02C8980E-0CB0-F523-7EC2-46937E559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0578" y="-53203"/>
            <a:ext cx="4991422" cy="6911203"/>
          </a:xfrm>
        </p:spPr>
      </p:pic>
    </p:spTree>
    <p:extLst>
      <p:ext uri="{BB962C8B-B14F-4D97-AF65-F5344CB8AC3E}">
        <p14:creationId xmlns:p14="http://schemas.microsoft.com/office/powerpoint/2010/main" xmlns="" val="252835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C644B813-3922-7D81-93F4-AB75866622C7}"/>
              </a:ext>
            </a:extLst>
          </p:cNvPr>
          <p:cNvSpPr txBox="1"/>
          <p:nvPr/>
        </p:nvSpPr>
        <p:spPr>
          <a:xfrm>
            <a:off x="2017335" y="2151727"/>
            <a:ext cx="75320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0" dirty="0">
                <a:latin typeface="Aptos Black" panose="020B0004020202020204" pitchFamily="34" charset="0"/>
              </a:rPr>
              <a:t>DĚKUJI ZA POZORNOST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30D5E202-3A82-8EDE-C647-123B2D0195B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56764" y="4119562"/>
            <a:ext cx="22764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67706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15</Words>
  <Application>Microsoft Office PowerPoint</Application>
  <PresentationFormat>Vlastní</PresentationFormat>
  <Paragraphs>9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Office</vt:lpstr>
      <vt:lpstr>CESTA VODY</vt:lpstr>
      <vt:lpstr>Vodojem</vt:lpstr>
      <vt:lpstr>Snímek 3</vt:lpstr>
      <vt:lpstr>Vodoměr</vt:lpstr>
      <vt:lpstr>Hlavní uzávěr vody</vt:lpstr>
      <vt:lpstr>Vodovodní  kohoutek</vt:lpstr>
      <vt:lpstr>Snímek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CESTA VODY</dc:title>
  <dc:creator>Marie Buchtelová</dc:creator>
  <cp:lastModifiedBy>Alena</cp:lastModifiedBy>
  <cp:revision>2</cp:revision>
  <dcterms:created xsi:type="dcterms:W3CDTF">2024-11-25T16:44:21Z</dcterms:created>
  <dcterms:modified xsi:type="dcterms:W3CDTF">2024-11-26T16:13:34Z</dcterms:modified>
</cp:coreProperties>
</file>