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58" r:id="rId3"/>
    <p:sldId id="262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9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6561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24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9876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080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9880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798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314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37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9811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391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2DD081-61C1-43AB-8A64-6731FFD0598A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64AA04-F710-41FC-B5B1-95DED554779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277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E7A80C-2A87-BA59-4DF6-72F445AB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9977"/>
            <a:ext cx="10058400" cy="1477384"/>
          </a:xfrm>
        </p:spPr>
        <p:txBody>
          <a:bodyPr/>
          <a:lstStyle/>
          <a:p>
            <a:r>
              <a:rPr lang="cs-CZ" b="1" i="1" u="sng" dirty="0">
                <a:solidFill>
                  <a:srgbClr val="00B050"/>
                </a:solidFill>
              </a:rPr>
              <a:t>les </a:t>
            </a:r>
            <a:r>
              <a:rPr lang="cs-CZ" b="1" i="1" u="sng" dirty="0">
                <a:solidFill>
                  <a:srgbClr val="FF0000"/>
                </a:solidFill>
              </a:rPr>
              <a:t>je</a:t>
            </a:r>
            <a:r>
              <a:rPr lang="cs-CZ" b="1" i="1" u="sng" dirty="0">
                <a:solidFill>
                  <a:srgbClr val="00B050"/>
                </a:solidFill>
              </a:rPr>
              <a:t>  </a:t>
            </a:r>
            <a:r>
              <a:rPr lang="cs-CZ" b="1" i="1" u="sng" dirty="0">
                <a:solidFill>
                  <a:srgbClr val="FFC000"/>
                </a:solidFill>
              </a:rPr>
              <a:t>domov </a:t>
            </a:r>
            <a:r>
              <a:rPr lang="cs-CZ" b="1" i="1" u="sng" dirty="0" err="1">
                <a:solidFill>
                  <a:schemeClr val="accent2">
                    <a:lumMod val="75000"/>
                  </a:schemeClr>
                </a:solidFill>
              </a:rPr>
              <a:t>zvířatek</a:t>
            </a:r>
            <a:r>
              <a:rPr lang="cs-CZ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Srdce 3">
            <a:extLst>
              <a:ext uri="{FF2B5EF4-FFF2-40B4-BE49-F238E27FC236}">
                <a16:creationId xmlns:a16="http://schemas.microsoft.com/office/drawing/2014/main" xmlns="" id="{21824FBD-11DB-1775-4582-2BAF8539B6AF}"/>
              </a:ext>
            </a:extLst>
          </p:cNvPr>
          <p:cNvSpPr/>
          <p:nvPr/>
        </p:nvSpPr>
        <p:spPr>
          <a:xfrm>
            <a:off x="6499411" y="1001457"/>
            <a:ext cx="618565" cy="591671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DFEF122-1B43-55D7-BAC7-84FCF36A9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737361"/>
            <a:ext cx="2623088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علومات عن طائر نقار الخشب .. وحياته المختلفه - موقع معلومات">
            <a:extLst>
              <a:ext uri="{FF2B5EF4-FFF2-40B4-BE49-F238E27FC236}">
                <a16:creationId xmlns:a16="http://schemas.microsoft.com/office/drawing/2014/main" xmlns="" id="{E6440F63-0091-6DB9-8B82-EFB5D301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7808" y="1840289"/>
            <a:ext cx="3462989" cy="25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图片素材 : 科, 厂, 爱, 弹簧, 花园, 粉, 季节, 樱花, 樱桃树, 开花的树, kungstr dg rden 2448x3264 ...">
            <a:extLst>
              <a:ext uri="{FF2B5EF4-FFF2-40B4-BE49-F238E27FC236}">
                <a16:creationId xmlns:a16="http://schemas.microsoft.com/office/drawing/2014/main" xmlns="" id="{DE142E27-4408-FD30-A655-171DE0DB1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3954" y="1915675"/>
            <a:ext cx="2831726" cy="37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119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42EA1B-92C9-3049-80C6-154C6A0C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rgbClr val="FF0000"/>
                </a:solidFill>
              </a:rPr>
              <a:t>Datel obecný</a:t>
            </a:r>
          </a:p>
        </p:txBody>
      </p:sp>
      <p:pic>
        <p:nvPicPr>
          <p:cNvPr id="2052" name="Picture 4" descr="woodpecker beak clipart - Clip Art Library">
            <a:extLst>
              <a:ext uri="{FF2B5EF4-FFF2-40B4-BE49-F238E27FC236}">
                <a16:creationId xmlns:a16="http://schemas.microsoft.com/office/drawing/2014/main" xmlns="" id="{6295FDB3-0BC4-8753-5CF1-0F41EB6FAA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72" y="1832835"/>
            <a:ext cx="310923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TRUMQUE: Sluneční toulky v přírodě. Fotograf se dostal vzhůru ke ...">
            <a:extLst>
              <a:ext uri="{FF2B5EF4-FFF2-40B4-BE49-F238E27FC236}">
                <a16:creationId xmlns:a16="http://schemas.microsoft.com/office/drawing/2014/main" xmlns="" id="{9B5FD35D-1436-5068-A4EE-D7E2DCB1A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928" y="2413186"/>
            <a:ext cx="429295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to Ventrirrojo - Dendropicos Pyrrhogaster. - MundiAves">
            <a:extLst>
              <a:ext uri="{FF2B5EF4-FFF2-40B4-BE49-F238E27FC236}">
                <a16:creationId xmlns:a16="http://schemas.microsoft.com/office/drawing/2014/main" xmlns="" id="{E11B34B7-9F49-2C15-713E-E786B3C2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578" y="2596180"/>
            <a:ext cx="2919506" cy="218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47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6E45EF-53D0-A8C6-F6C2-895E54EA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Ježek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DF2A00F-954D-FA31-A3FC-92E6561F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859" y="1821150"/>
            <a:ext cx="4070090" cy="93404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 i když je ježek </a:t>
            </a:r>
            <a:r>
              <a:rPr lang="cs-CZ" dirty="0" smtClean="0"/>
              <a:t>oblíbeným zvířetem, </a:t>
            </a:r>
            <a:r>
              <a:rPr lang="cs-CZ" dirty="0"/>
              <a:t>tak   lidé </a:t>
            </a:r>
            <a:r>
              <a:rPr lang="cs-CZ" dirty="0" smtClean="0"/>
              <a:t>neví, </a:t>
            </a:r>
            <a:r>
              <a:rPr lang="cs-CZ" dirty="0"/>
              <a:t>jak dlouho mohou ježci žít </a:t>
            </a:r>
          </a:p>
          <a:p>
            <a:r>
              <a:rPr lang="cs-CZ" dirty="0"/>
              <a:t>ježek </a:t>
            </a:r>
            <a:r>
              <a:rPr lang="cs-CZ" dirty="0" smtClean="0"/>
              <a:t>může žít </a:t>
            </a:r>
            <a:r>
              <a:rPr lang="cs-CZ" dirty="0"/>
              <a:t>až 8 let </a:t>
            </a:r>
          </a:p>
        </p:txBody>
      </p:sp>
      <p:pic>
        <p:nvPicPr>
          <p:cNvPr id="2050" name="Picture 2" descr="Články ježek | Alza.cz">
            <a:extLst>
              <a:ext uri="{FF2B5EF4-FFF2-40B4-BE49-F238E27FC236}">
                <a16:creationId xmlns:a16="http://schemas.microsoft.com/office/drawing/2014/main" xmlns="" id="{3E2778B5-AAAF-AE71-9625-0C05851D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968" y="2662517"/>
            <a:ext cx="4312023" cy="229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Long Can a Hedgehog Live With Cancer?">
            <a:extLst>
              <a:ext uri="{FF2B5EF4-FFF2-40B4-BE49-F238E27FC236}">
                <a16:creationId xmlns:a16="http://schemas.microsoft.com/office/drawing/2014/main" xmlns="" id="{7B6F9A07-F145-EDAC-E124-D1B778CE6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31" y="2981169"/>
            <a:ext cx="4312023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nriquecimiento ambiental para erizos: tips básicos">
            <a:extLst>
              <a:ext uri="{FF2B5EF4-FFF2-40B4-BE49-F238E27FC236}">
                <a16:creationId xmlns:a16="http://schemas.microsoft.com/office/drawing/2014/main" xmlns="" id="{52B849D2-BF3D-5030-439C-85A33CE01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5747">
            <a:off x="4723395" y="3967845"/>
            <a:ext cx="2989050" cy="198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7945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6A1D4A-8A23-FBFF-BE53-66C54CC4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</a:rPr>
              <a:t>Sněženky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A09488E-1190-8E94-E93B-4024B3EE8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roste 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pod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listy 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nebo v lesích, můžete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sněženku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naleznout i   na zahradách a i </a:t>
            </a:r>
            <a:r>
              <a:rPr lang="cs-CZ">
                <a:solidFill>
                  <a:schemeClr val="bg2">
                    <a:lumMod val="50000"/>
                  </a:schemeClr>
                </a:solidFill>
              </a:rPr>
              <a:t>v </a:t>
            </a:r>
            <a:r>
              <a:rPr lang="cs-CZ" smtClean="0">
                <a:solidFill>
                  <a:schemeClr val="bg2">
                    <a:lumMod val="50000"/>
                  </a:schemeClr>
                </a:solidFill>
              </a:rPr>
              <a:t>trávě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Sněženky jsou květiny naděje. Galanthus: foto, legendy, pěstování ...">
            <a:extLst>
              <a:ext uri="{FF2B5EF4-FFF2-40B4-BE49-F238E27FC236}">
                <a16:creationId xmlns:a16="http://schemas.microsoft.com/office/drawing/2014/main" xmlns="" id="{E282142F-B71D-DED0-DBC2-7BBB53E6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9685" y="3200400"/>
            <a:ext cx="2245515" cy="182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alanthus nivalis - sněženka podsněžník Zahradnictví Krulichovi ...">
            <a:extLst>
              <a:ext uri="{FF2B5EF4-FFF2-40B4-BE49-F238E27FC236}">
                <a16:creationId xmlns:a16="http://schemas.microsoft.com/office/drawing/2014/main" xmlns="" id="{08BB8D1D-4A28-849D-ED24-AF2F5526D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52260">
            <a:off x="1088976" y="3310127"/>
            <a:ext cx="1903412" cy="285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něženka podsněžník - Zahrada a Příroda">
            <a:extLst>
              <a:ext uri="{FF2B5EF4-FFF2-40B4-BE49-F238E27FC236}">
                <a16:creationId xmlns:a16="http://schemas.microsoft.com/office/drawing/2014/main" xmlns="" id="{9D585A6D-83DF-F876-EEDD-846E8864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7433">
            <a:off x="4405122" y="3841138"/>
            <a:ext cx="2789996" cy="15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2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</TotalTime>
  <Words>48</Words>
  <Application>Microsoft Office PowerPoint</Application>
  <PresentationFormat>Vlastní</PresentationFormat>
  <Paragraphs>9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Retrospektiva</vt:lpstr>
      <vt:lpstr>les je  domov zvířatek </vt:lpstr>
      <vt:lpstr>Datel obecný</vt:lpstr>
      <vt:lpstr>Ježek </vt:lpstr>
      <vt:lpstr>Sněženky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je  domov zvířatek </dc:title>
  <dc:creator>zak</dc:creator>
  <cp:lastModifiedBy>Alena</cp:lastModifiedBy>
  <cp:revision>5</cp:revision>
  <dcterms:created xsi:type="dcterms:W3CDTF">2025-03-26T09:59:25Z</dcterms:created>
  <dcterms:modified xsi:type="dcterms:W3CDTF">2025-04-15T17:57:32Z</dcterms:modified>
</cp:coreProperties>
</file>