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 autoAdjust="0"/>
  </p:normalViewPr>
  <p:slideViewPr>
    <p:cSldViewPr>
      <p:cViewPr varScale="1">
        <p:scale>
          <a:sx n="113" d="100"/>
          <a:sy n="113" d="100"/>
        </p:scale>
        <p:origin x="-15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AD3DB-545B-4037-AF92-1FC11D4223E0}" type="datetimeFigureOut">
              <a:rPr lang="cs-CZ" smtClean="0"/>
              <a:pPr/>
              <a:t>18.11.2023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27B062-DC71-469A-ABF4-9A8E89D9D58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7851648" cy="1828800"/>
          </a:xfrm>
        </p:spPr>
        <p:txBody>
          <a:bodyPr/>
          <a:lstStyle/>
          <a:p>
            <a:r>
              <a:rPr lang="cs-CZ" dirty="0" smtClean="0"/>
              <a:t>MOKŘADY V NAŠEM OKOLÍ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72132" y="5715016"/>
            <a:ext cx="3571868" cy="966806"/>
          </a:xfrm>
        </p:spPr>
        <p:txBody>
          <a:bodyPr/>
          <a:lstStyle/>
          <a:p>
            <a:pPr algn="ctr"/>
            <a:r>
              <a:rPr lang="cs-CZ" dirty="0" smtClean="0"/>
              <a:t>NIKOLAS MATYÁŠ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Jak vypadá mokřad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to </a:t>
            </a:r>
            <a:r>
              <a:rPr lang="cs-CZ" dirty="0" smtClean="0"/>
              <a:t>místo, </a:t>
            </a:r>
            <a:r>
              <a:rPr lang="cs-CZ" dirty="0" smtClean="0"/>
              <a:t>kde voda odpočívá</a:t>
            </a:r>
          </a:p>
          <a:p>
            <a:r>
              <a:rPr lang="cs-CZ" dirty="0" smtClean="0"/>
              <a:t>Je to močál, prameniště, jezírka , </a:t>
            </a:r>
            <a:r>
              <a:rPr lang="cs-CZ" dirty="0" err="1" smtClean="0"/>
              <a:t>atd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To všechno se dá považovat  za  mokřady </a:t>
            </a:r>
          </a:p>
          <a:p>
            <a:endParaRPr lang="cs-CZ" dirty="0"/>
          </a:p>
        </p:txBody>
      </p:sp>
      <p:sp>
        <p:nvSpPr>
          <p:cNvPr id="1026" name="AutoShape 2" descr="Mokřady – Nad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Mokřady – Nad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mokř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7955" y="3643314"/>
            <a:ext cx="4080584" cy="254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</a:t>
            </a:r>
            <a:r>
              <a:rPr lang="cs-CZ" sz="5400" b="1" dirty="0" smtClean="0"/>
              <a:t>Mokřady v </a:t>
            </a:r>
            <a:r>
              <a:rPr lang="cs-CZ" sz="5400" b="1" dirty="0" err="1" smtClean="0"/>
              <a:t>Hevlíně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Hevlínské</a:t>
            </a:r>
            <a:r>
              <a:rPr lang="cs-CZ" b="1" dirty="0" smtClean="0"/>
              <a:t> jezero je přírodní památka  v okrese Znojmo  severozápadně od </a:t>
            </a:r>
            <a:r>
              <a:rPr lang="cs-CZ" b="1" dirty="0" err="1" smtClean="0"/>
              <a:t>Hevlína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Oblast se nachází na pravé straně komunikace </a:t>
            </a:r>
            <a:r>
              <a:rPr lang="cs-CZ" b="1" dirty="0" err="1" smtClean="0"/>
              <a:t>Hevlín</a:t>
            </a:r>
            <a:r>
              <a:rPr lang="cs-CZ" b="1" dirty="0" smtClean="0"/>
              <a:t>—</a:t>
            </a:r>
            <a:r>
              <a:rPr lang="cs-CZ" b="1" dirty="0" err="1" smtClean="0"/>
              <a:t>Dyjákovice</a:t>
            </a:r>
            <a:r>
              <a:rPr lang="cs-CZ" b="1" dirty="0" smtClean="0"/>
              <a:t>.</a:t>
            </a:r>
            <a:endParaRPr lang="cs-CZ" b="1" dirty="0"/>
          </a:p>
        </p:txBody>
      </p:sp>
      <p:pic>
        <p:nvPicPr>
          <p:cNvPr id="4" name="Obrázek 3" descr="stažený sou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652346"/>
            <a:ext cx="4714908" cy="293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Jak chránit mokřady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Patří mezi </a:t>
            </a:r>
            <a:r>
              <a:rPr lang="cs-CZ" dirty="0" smtClean="0"/>
              <a:t>nejvýznamnější, </a:t>
            </a:r>
            <a:r>
              <a:rPr lang="cs-CZ" dirty="0" smtClean="0"/>
              <a:t>ale součastně i světově nejohrozenější ekosystémy</a:t>
            </a:r>
          </a:p>
          <a:p>
            <a:r>
              <a:rPr lang="cs-CZ" dirty="0" smtClean="0"/>
              <a:t>Bohužel,často jsou vnímány jako nepotřebný a nevyužitelný prostor a proto vždy byly a naneštěstí stále jsou, terčem likvidace, zejména vysoušení a proměny na sušší zemědělskou půdu. To má zničující vliv na druhy závislé na mokřadech.</a:t>
            </a:r>
            <a:endParaRPr lang="cs-CZ" dirty="0"/>
          </a:p>
        </p:txBody>
      </p:sp>
      <p:pic>
        <p:nvPicPr>
          <p:cNvPr id="4" name="Obrázek 3" descr="frontend-article_556_img_164389679192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929198"/>
            <a:ext cx="8429652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Kdo žije v mokřadech?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Najdeme tu nejen ptáky ale i různé druhy kachen (kachna divoká </a:t>
            </a:r>
            <a:r>
              <a:rPr lang="cs-CZ" dirty="0" err="1" smtClean="0"/>
              <a:t>atd</a:t>
            </a:r>
            <a:r>
              <a:rPr lang="cs-CZ" dirty="0" smtClean="0"/>
              <a:t>…) potápky, </a:t>
            </a:r>
            <a:r>
              <a:rPr lang="cs-CZ" dirty="0" smtClean="0"/>
              <a:t>čápy, </a:t>
            </a:r>
            <a:r>
              <a:rPr lang="cs-CZ" dirty="0" smtClean="0"/>
              <a:t>volavky, kormorány a ve vodě různé druhy ryb.</a:t>
            </a:r>
            <a:endParaRPr lang="cs-CZ" dirty="0"/>
          </a:p>
        </p:txBody>
      </p:sp>
      <p:pic>
        <p:nvPicPr>
          <p:cNvPr id="4" name="Obrázek 3" descr="stažený soubo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00438"/>
            <a:ext cx="4929222" cy="276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43570" y="5286388"/>
            <a:ext cx="3043230" cy="103821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Kalina, Čížek</a:t>
            </a:r>
            <a:endParaRPr lang="cs-CZ" dirty="0"/>
          </a:p>
        </p:txBody>
      </p:sp>
      <p:pic>
        <p:nvPicPr>
          <p:cNvPr id="4" name="Obrázek 3" descr="stažený soubo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071678"/>
            <a:ext cx="4366197" cy="278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97</Words>
  <Application>Microsoft Office PowerPoint</Application>
  <PresentationFormat>Předvádění na obrazovce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Tok</vt:lpstr>
      <vt:lpstr>MOKŘADY V NAŠEM OKOLÍ</vt:lpstr>
      <vt:lpstr>Jak vypadá mokřad</vt:lpstr>
      <vt:lpstr>            Mokřady v Hevlíně</vt:lpstr>
      <vt:lpstr>Jak chránit mokřady</vt:lpstr>
      <vt:lpstr>Kdo žije v mokřadech?</vt:lpstr>
      <vt:lpstr>Děkujeme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</dc:creator>
  <cp:lastModifiedBy>Alena</cp:lastModifiedBy>
  <cp:revision>10</cp:revision>
  <dcterms:created xsi:type="dcterms:W3CDTF">2023-10-31T11:11:26Z</dcterms:created>
  <dcterms:modified xsi:type="dcterms:W3CDTF">2023-11-18T08:47:41Z</dcterms:modified>
</cp:coreProperties>
</file>