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36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67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9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71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99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58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4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6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32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9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1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9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17E6-C6ED-459D-AE0A-CC29E993073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1A6-0D9E-431A-8A37-20F1C2C8B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982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ytara Kreslení Hudba - Obrázek zdarma na Pixabay - Pixabay">
            <a:extLst>
              <a:ext uri="{FF2B5EF4-FFF2-40B4-BE49-F238E27FC236}">
                <a16:creationId xmlns:a16="http://schemas.microsoft.com/office/drawing/2014/main" id="{BBF68C0B-4C50-3F53-4D08-9756416A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98" y="117611"/>
            <a:ext cx="6013174" cy="60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1AB8CF-B90B-8263-8313-63752140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78" y="2765839"/>
            <a:ext cx="10353761" cy="1326321"/>
          </a:xfrm>
        </p:spPr>
        <p:txBody>
          <a:bodyPr>
            <a:normAutofit/>
          </a:bodyPr>
          <a:lstStyle/>
          <a:p>
            <a:r>
              <a:rPr lang="cs-CZ" sz="8000" b="1" dirty="0">
                <a:latin typeface="Algerian" panose="04020705040A02060702" pitchFamily="82" charset="0"/>
              </a:rPr>
              <a:t>HUDEBNÍ NÁSTROJE</a:t>
            </a:r>
            <a:endParaRPr lang="cs-CZ" sz="7200" dirty="0"/>
          </a:p>
        </p:txBody>
      </p:sp>
      <p:pic>
        <p:nvPicPr>
          <p:cNvPr id="1026" name="Picture 2" descr="Animace a gify-hudba.Stahujte zdarma.">
            <a:extLst>
              <a:ext uri="{FF2B5EF4-FFF2-40B4-BE49-F238E27FC236}">
                <a16:creationId xmlns:a16="http://schemas.microsoft.com/office/drawing/2014/main" id="{6DC8F71F-79E0-6302-2C17-B8B1AEBB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1" y="4173858"/>
            <a:ext cx="3384596" cy="21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ce a gify-hudba.Stahujte zdarma.">
            <a:extLst>
              <a:ext uri="{FF2B5EF4-FFF2-40B4-BE49-F238E27FC236}">
                <a16:creationId xmlns:a16="http://schemas.microsoft.com/office/drawing/2014/main" id="{9003E066-4A74-DA4E-1A8F-6F1C2952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48" y="334314"/>
            <a:ext cx="2109373" cy="25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ce a gify-hudba.Stahujte zdarma.">
            <a:extLst>
              <a:ext uri="{FF2B5EF4-FFF2-40B4-BE49-F238E27FC236}">
                <a16:creationId xmlns:a16="http://schemas.microsoft.com/office/drawing/2014/main" id="{4B9C1D0D-8961-DE10-9E6A-35E28264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7" y="307229"/>
            <a:ext cx="1676400" cy="21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imace a gify-hudba.Stahujte zdarma.">
            <a:extLst>
              <a:ext uri="{FF2B5EF4-FFF2-40B4-BE49-F238E27FC236}">
                <a16:creationId xmlns:a16="http://schemas.microsoft.com/office/drawing/2014/main" id="{51DC34D8-6E87-8148-6458-89F15F19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2" y="42160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2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9077-3370-6FEA-9D64-0003054D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9754204" cy="1326321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FFFF00"/>
                </a:solidFill>
              </a:rPr>
              <a:t>Hang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50E2BF-A484-7C1D-8872-3149C96B7522}"/>
              </a:ext>
            </a:extLst>
          </p:cNvPr>
          <p:cNvSpPr txBox="1"/>
          <p:nvPr/>
        </p:nvSpPr>
        <p:spPr>
          <a:xfrm>
            <a:off x="523158" y="1874728"/>
            <a:ext cx="57116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 to perkusní hudební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 naladěn na 7 až 9 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Hraje se na něj údery prstů nebo paličkami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Hang je většinou položený ve klíně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Pochází ze Švýcarska</a:t>
            </a:r>
          </a:p>
        </p:txBody>
      </p:sp>
      <p:pic>
        <p:nvPicPr>
          <p:cNvPr id="5" name="Picture 2" descr="Handpan Drum,Hand Pans For Sale,Handpan Hang Drum,Handpan 10 Notes –  HLURU.SHOP">
            <a:extLst>
              <a:ext uri="{FF2B5EF4-FFF2-40B4-BE49-F238E27FC236}">
                <a16:creationId xmlns:a16="http://schemas.microsoft.com/office/drawing/2014/main" id="{72BE5D31-D5F5-DDB3-E5B7-48611C534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2865" r="6537" b="21899"/>
          <a:stretch/>
        </p:blipFill>
        <p:spPr bwMode="auto">
          <a:xfrm>
            <a:off x="6467061" y="1935921"/>
            <a:ext cx="3710609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C8B90-3BE1-2104-7335-25241FA8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rgbClr val="FF0000"/>
                </a:solidFill>
              </a:rPr>
              <a:t>KYTARA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843EA0-6A2E-EA75-A805-CBFDC0801ECC}"/>
              </a:ext>
            </a:extLst>
          </p:cNvPr>
          <p:cNvSpPr txBox="1"/>
          <p:nvPr/>
        </p:nvSpPr>
        <p:spPr>
          <a:xfrm>
            <a:off x="3445568" y="2134151"/>
            <a:ext cx="46250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 to strunný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Má 6 strun – </a:t>
            </a:r>
            <a:r>
              <a:rPr lang="pt-BR" sz="2800" b="0" i="0" dirty="0">
                <a:effectLst/>
              </a:rPr>
              <a:t>E, A, D, g, h, e</a:t>
            </a:r>
            <a:endParaRPr lang="cs-CZ" sz="2800" dirty="0">
              <a:solidFill>
                <a:srgbClr val="1F1F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Hraje se na buď prsty nebo trsátkem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Drží se v podpaží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Pochází ze starověké </a:t>
            </a:r>
            <a:r>
              <a:rPr lang="cs-CZ" sz="2800" dirty="0" err="1"/>
              <a:t>mezopotámie</a:t>
            </a:r>
            <a:endParaRPr lang="cs-CZ" sz="2800" dirty="0"/>
          </a:p>
        </p:txBody>
      </p:sp>
      <p:pic>
        <p:nvPicPr>
          <p:cNvPr id="3076" name="Picture 4" descr="Yamaha C40 4/4 Natural - Muziker">
            <a:extLst>
              <a:ext uri="{FF2B5EF4-FFF2-40B4-BE49-F238E27FC236}">
                <a16:creationId xmlns:a16="http://schemas.microsoft.com/office/drawing/2014/main" id="{00178B89-46C5-30AF-2008-F792580A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75" y="2760915"/>
            <a:ext cx="3071290" cy="31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f Animation Collection | Cartoon people, Animation, Animated images">
            <a:extLst>
              <a:ext uri="{FF2B5EF4-FFF2-40B4-BE49-F238E27FC236}">
                <a16:creationId xmlns:a16="http://schemas.microsoft.com/office/drawing/2014/main" id="{12111EE5-B62B-A128-3B9B-0DED602C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2" y="2888974"/>
            <a:ext cx="3192299" cy="23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947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1BD1B-8924-42F0-50D4-84691CDE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4" y="2411896"/>
            <a:ext cx="10353761" cy="1326321"/>
          </a:xfrm>
        </p:spPr>
        <p:txBody>
          <a:bodyPr/>
          <a:lstStyle/>
          <a:p>
            <a:r>
              <a:rPr lang="cs-CZ" sz="6000" dirty="0">
                <a:solidFill>
                  <a:srgbClr val="7030A0"/>
                </a:solidFill>
              </a:rPr>
              <a:t>Závěr</a:t>
            </a:r>
            <a:r>
              <a:rPr lang="cs-CZ" dirty="0"/>
              <a:t> </a:t>
            </a:r>
          </a:p>
        </p:txBody>
      </p:sp>
      <p:pic>
        <p:nvPicPr>
          <p:cNvPr id="4098" name="Picture 2" descr="Animace a gify-hudba.Stahujte zdarma.">
            <a:extLst>
              <a:ext uri="{FF2B5EF4-FFF2-40B4-BE49-F238E27FC236}">
                <a16:creationId xmlns:a16="http://schemas.microsoft.com/office/drawing/2014/main" id="{38025236-18A3-7CEF-503A-D7D75996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9" y="-432781"/>
            <a:ext cx="4807107" cy="78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imace a gify-hudba.Stahujte zdarma.">
            <a:extLst>
              <a:ext uri="{FF2B5EF4-FFF2-40B4-BE49-F238E27FC236}">
                <a16:creationId xmlns:a16="http://schemas.microsoft.com/office/drawing/2014/main" id="{72442BCE-7F33-0042-B1A1-1D171EED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8" y="583040"/>
            <a:ext cx="3620033" cy="29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largest database of images,animations and gifs on the internet">
            <a:extLst>
              <a:ext uri="{FF2B5EF4-FFF2-40B4-BE49-F238E27FC236}">
                <a16:creationId xmlns:a16="http://schemas.microsoft.com/office/drawing/2014/main" id="{DA79DAA4-5B73-CAE2-1EE8-8631CFB0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05" y="4203903"/>
            <a:ext cx="2409296" cy="23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52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45</TotalTime>
  <Words>68</Words>
  <Application>Microsoft Office PowerPoint</Application>
  <PresentationFormat>Širokoúhlá obrazovka</PresentationFormat>
  <Paragraphs>14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Algerian</vt:lpstr>
      <vt:lpstr>Arial</vt:lpstr>
      <vt:lpstr>Bookman Old Style</vt:lpstr>
      <vt:lpstr>Rockwell</vt:lpstr>
      <vt:lpstr>Damask</vt:lpstr>
      <vt:lpstr>HUDEBNÍ NÁSTROJE</vt:lpstr>
      <vt:lpstr>Hang</vt:lpstr>
      <vt:lpstr>KYTARA</vt:lpstr>
      <vt:lpstr>Závěr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3</cp:revision>
  <dcterms:created xsi:type="dcterms:W3CDTF">2023-10-12T07:51:17Z</dcterms:created>
  <dcterms:modified xsi:type="dcterms:W3CDTF">2023-10-12T08:36:49Z</dcterms:modified>
</cp:coreProperties>
</file>