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56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12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6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1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4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55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0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91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1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35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21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2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8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43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4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B948-6367-428F-AF70-EE9EE9A9B271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AEE5EB-51F0-4E36-BFC3-CE83C78993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69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41A11-4A39-C1EC-4FA1-E7026A2C4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73" y="755374"/>
            <a:ext cx="9690652" cy="1415119"/>
          </a:xfrm>
        </p:spPr>
        <p:txBody>
          <a:bodyPr>
            <a:normAutofit/>
          </a:bodyPr>
          <a:lstStyle/>
          <a:p>
            <a:r>
              <a:rPr lang="cs-CZ" sz="8000" u="sng" dirty="0">
                <a:latin typeface="Algerian" panose="04020705040A02060702" pitchFamily="82" charset="0"/>
              </a:rPr>
              <a:t>HUDEBNÍ NÁSTROJE</a:t>
            </a:r>
          </a:p>
        </p:txBody>
      </p:sp>
      <p:pic>
        <p:nvPicPr>
          <p:cNvPr id="1028" name="Picture 4" descr="Animace a gify-hudba.Stahujte zdarma.">
            <a:extLst>
              <a:ext uri="{FF2B5EF4-FFF2-40B4-BE49-F238E27FC236}">
                <a16:creationId xmlns:a16="http://schemas.microsoft.com/office/drawing/2014/main" id="{059B4BDD-EA7A-C021-2F59-0558EB90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9" y="2035809"/>
            <a:ext cx="2994991" cy="488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 chat katze fun music gif, cat , chat , katze , gif , animated , anime ,  animal , deco , tube , music , fun , sweet , singer - Zdarma animovaný GIF  - PicMix">
            <a:extLst>
              <a:ext uri="{FF2B5EF4-FFF2-40B4-BE49-F238E27FC236}">
                <a16:creationId xmlns:a16="http://schemas.microsoft.com/office/drawing/2014/main" id="{9BCC00E8-450C-9AEF-3277-DAB1D92F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31103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dnota noty – Wikipedie">
            <a:extLst>
              <a:ext uri="{FF2B5EF4-FFF2-40B4-BE49-F238E27FC236}">
                <a16:creationId xmlns:a16="http://schemas.microsoft.com/office/drawing/2014/main" id="{66EED34D-10B9-CB63-9497-D6A8DEC0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51" y="3429000"/>
            <a:ext cx="5360504" cy="19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2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91385-75E0-5B4E-BA8A-A2B356A1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latin typeface="Algerian" panose="04020705040A02060702" pitchFamily="82" charset="0"/>
              </a:rPr>
              <a:t>UKULELE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7B968-2755-A1AC-7188-20D5BA92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Je to návykový nástroj pro každého</a:t>
            </a:r>
          </a:p>
          <a:p>
            <a:r>
              <a:rPr lang="cs-CZ" sz="2400" b="1" dirty="0"/>
              <a:t>Je to Havajský nastroj který vypadá jak kytara</a:t>
            </a:r>
          </a:p>
          <a:p>
            <a:r>
              <a:rPr lang="cs-CZ" sz="2400" b="1" dirty="0"/>
              <a:t>Obvykle má 4 struny</a:t>
            </a:r>
          </a:p>
          <a:p>
            <a:r>
              <a:rPr lang="cs-CZ" sz="2400" b="1" dirty="0"/>
              <a:t>Byl vynalezen v 80 letech</a:t>
            </a:r>
          </a:p>
          <a:p>
            <a:r>
              <a:rPr lang="cs-CZ" sz="2400" b="1" dirty="0"/>
              <a:t>Vznik ukulele byl v Havaji</a:t>
            </a:r>
          </a:p>
        </p:txBody>
      </p:sp>
      <p:pic>
        <p:nvPicPr>
          <p:cNvPr id="2052" name="Picture 4" descr="I'm Still Here | Ukulele art, Ukulele, Ukelele">
            <a:extLst>
              <a:ext uri="{FF2B5EF4-FFF2-40B4-BE49-F238E27FC236}">
                <a16:creationId xmlns:a16="http://schemas.microsoft.com/office/drawing/2014/main" id="{EE66F60A-80F7-FEB2-0212-820EF68E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40" y="3639562"/>
            <a:ext cx="3092725" cy="30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kulele Royalty-free Stock vektory">
            <a:extLst>
              <a:ext uri="{FF2B5EF4-FFF2-40B4-BE49-F238E27FC236}">
                <a16:creationId xmlns:a16="http://schemas.microsoft.com/office/drawing/2014/main" id="{4ADD25FA-C230-B799-F669-329E383D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06" y="372350"/>
            <a:ext cx="2846088" cy="28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9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11545-E132-20E6-BEBA-44B9F520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latin typeface="Algerian" panose="04020705040A02060702" pitchFamily="82" charset="0"/>
              </a:rPr>
              <a:t>klavír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0807F-7875-D3BA-929D-5BB720FB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Je</a:t>
            </a:r>
            <a:r>
              <a:rPr lang="cs-CZ" sz="3200" b="1" dirty="0"/>
              <a:t> </a:t>
            </a:r>
            <a:r>
              <a:rPr lang="cs-CZ" sz="2400" b="1" dirty="0"/>
              <a:t>to strunný úderný nástroj</a:t>
            </a:r>
          </a:p>
          <a:p>
            <a:r>
              <a:rPr lang="cs-CZ" sz="2400" b="1" dirty="0"/>
              <a:t>Vznikl v Německu </a:t>
            </a:r>
          </a:p>
          <a:p>
            <a:r>
              <a:rPr lang="cs-CZ" sz="2400" b="1" dirty="0"/>
              <a:t>Vnikl kolem roku 1361</a:t>
            </a:r>
          </a:p>
          <a:p>
            <a:r>
              <a:rPr lang="cs-CZ" sz="2400" b="1" dirty="0"/>
              <a:t>Klavír se dost často plete s Pianem</a:t>
            </a:r>
          </a:p>
          <a:p>
            <a:r>
              <a:rPr lang="cs-CZ" sz="2400" b="1" dirty="0"/>
              <a:t>Klavír vynalezl </a:t>
            </a:r>
            <a:r>
              <a:rPr lang="cs-CZ" sz="2400" b="1" i="0" dirty="0" err="1">
                <a:effectLst/>
                <a:latin typeface="Google Sans"/>
              </a:rPr>
              <a:t>Bartolomeo</a:t>
            </a:r>
            <a:r>
              <a:rPr lang="cs-CZ" sz="2400" b="1" i="0" dirty="0">
                <a:effectLst/>
                <a:latin typeface="Google Sans"/>
              </a:rPr>
              <a:t> </a:t>
            </a:r>
            <a:r>
              <a:rPr lang="cs-CZ" sz="2400" b="1" i="0" dirty="0" err="1">
                <a:effectLst/>
                <a:latin typeface="Google Sans"/>
              </a:rPr>
              <a:t>Cristofori</a:t>
            </a:r>
            <a:r>
              <a:rPr lang="cs-CZ" sz="2400" b="1" i="0" dirty="0">
                <a:effectLst/>
                <a:latin typeface="Google Sans"/>
              </a:rPr>
              <a:t> di Francesco</a:t>
            </a:r>
            <a:endParaRPr lang="cs-CZ" sz="2400" b="1" dirty="0"/>
          </a:p>
        </p:txBody>
      </p:sp>
      <p:sp>
        <p:nvSpPr>
          <p:cNvPr id="4" name="AutoShape 2" descr="Klavír | Hudba | Ilustrační obrázek, klipart, zadarmo">
            <a:extLst>
              <a:ext uri="{FF2B5EF4-FFF2-40B4-BE49-F238E27FC236}">
                <a16:creationId xmlns:a16="http://schemas.microsoft.com/office/drawing/2014/main" id="{EC9D5765-5408-DC60-AD17-9D10483B4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752061"/>
            <a:ext cx="2829339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Klavír | Hudba | Ilustrační obrázek, klipart, zadarmo">
            <a:extLst>
              <a:ext uri="{FF2B5EF4-FFF2-40B4-BE49-F238E27FC236}">
                <a16:creationId xmlns:a16="http://schemas.microsoft.com/office/drawing/2014/main" id="{A315FDF6-A319-0ECA-2219-C96D6370D0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904461"/>
            <a:ext cx="2829339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Klavír | Hudba | Ilustrační obrázek, klipart, zadarmo">
            <a:extLst>
              <a:ext uri="{FF2B5EF4-FFF2-40B4-BE49-F238E27FC236}">
                <a16:creationId xmlns:a16="http://schemas.microsoft.com/office/drawing/2014/main" id="{FF1BBE08-26A7-A039-E97C-813402E5B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1056861"/>
            <a:ext cx="2829339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Klavír | Hudba | Ilustrační obrázek, klipart, zadarmo">
            <a:extLst>
              <a:ext uri="{FF2B5EF4-FFF2-40B4-BE49-F238E27FC236}">
                <a16:creationId xmlns:a16="http://schemas.microsoft.com/office/drawing/2014/main" id="{4E8EF4E8-132F-CC35-625C-CCDD188FE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Piáno | Hudba | Ilustrační obrázek, klipart, zadarmo">
            <a:extLst>
              <a:ext uri="{FF2B5EF4-FFF2-40B4-BE49-F238E27FC236}">
                <a16:creationId xmlns:a16="http://schemas.microsoft.com/office/drawing/2014/main" id="{7B987365-4D18-9C44-A38B-10327518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81" y="366090"/>
            <a:ext cx="2738801" cy="2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om And Jerry Chill GIF - TomAndJerry Chill Relax - Discover &amp; Share GIFs |  Relaxing gif, Gif, Tom and jerry">
            <a:extLst>
              <a:ext uri="{FF2B5EF4-FFF2-40B4-BE49-F238E27FC236}">
                <a16:creationId xmlns:a16="http://schemas.microsoft.com/office/drawing/2014/main" id="{E1674E56-1CEF-C2E9-5678-0AC4C310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67" y="3581400"/>
            <a:ext cx="405423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6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CF0D3-8202-E3B6-11E0-C93BB4CD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lgerian" panose="04020705040A02060702" pitchFamily="82" charset="0"/>
              </a:rPr>
              <a:t>FLÉTNA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AD661-6975-2AAC-72D4-0D306A21F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Flétna je dechoví hudební nástroj</a:t>
            </a:r>
          </a:p>
          <a:p>
            <a:r>
              <a:rPr lang="cs-CZ" sz="2800" b="1" dirty="0"/>
              <a:t>Máme mnoho druhů fléten</a:t>
            </a:r>
          </a:p>
          <a:p>
            <a:r>
              <a:rPr lang="cs-CZ" sz="2800" b="1" dirty="0"/>
              <a:t>Vyvinula se z </a:t>
            </a:r>
            <a:r>
              <a:rPr lang="cs-CZ" sz="2800" b="1" dirty="0" err="1"/>
              <a:t>píšťali</a:t>
            </a:r>
            <a:endParaRPr lang="cs-CZ" sz="2800" b="1" dirty="0"/>
          </a:p>
          <a:p>
            <a:r>
              <a:rPr lang="cs-CZ" sz="2800" b="1" dirty="0"/>
              <a:t>Vnikla v Egyptě </a:t>
            </a:r>
            <a:r>
              <a:rPr lang="cs-CZ" sz="2800" b="1" dirty="0" err="1"/>
              <a:t>Usirem</a:t>
            </a:r>
            <a:endParaRPr lang="cs-CZ" sz="2800" b="1" dirty="0"/>
          </a:p>
          <a:p>
            <a:r>
              <a:rPr lang="cs-CZ" sz="2800" b="1" dirty="0"/>
              <a:t>Vnikla v 11 až 13 století</a:t>
            </a:r>
          </a:p>
        </p:txBody>
      </p:sp>
      <p:pic>
        <p:nvPicPr>
          <p:cNvPr id="4098" name="Picture 2" descr="Animace a gify-hudba.Stahujte zdarma.">
            <a:extLst>
              <a:ext uri="{FF2B5EF4-FFF2-40B4-BE49-F238E27FC236}">
                <a16:creationId xmlns:a16="http://schemas.microsoft.com/office/drawing/2014/main" id="{30174E41-E26F-8331-0B84-53F3A9B2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57" y="2701189"/>
            <a:ext cx="3638244" cy="41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relát kupole Skóre flétna kreslená Pedicab Pomoc setrvačnost">
            <a:extLst>
              <a:ext uri="{FF2B5EF4-FFF2-40B4-BE49-F238E27FC236}">
                <a16:creationId xmlns:a16="http://schemas.microsoft.com/office/drawing/2014/main" id="{E545F9EC-13B1-95D6-AAB7-21FEAF77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706">
            <a:off x="6156162" y="767833"/>
            <a:ext cx="5259301" cy="23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4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B4BA9-CE5B-2131-B011-B65B3C69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7" y="437321"/>
            <a:ext cx="10131425" cy="1456267"/>
          </a:xfrm>
        </p:spPr>
        <p:txBody>
          <a:bodyPr>
            <a:normAutofit/>
          </a:bodyPr>
          <a:lstStyle/>
          <a:p>
            <a:r>
              <a:rPr lang="cs-CZ" sz="6000" b="1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F8CBD-E379-FD00-6B49-46C92065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542" y="1893588"/>
            <a:ext cx="2706754" cy="849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/>
              <a:t>Vanesa Daňková</a:t>
            </a:r>
          </a:p>
        </p:txBody>
      </p:sp>
      <p:pic>
        <p:nvPicPr>
          <p:cNvPr id="5122" name="Picture 2" descr="Smajlíci Gif Ke Stažení">
            <a:extLst>
              <a:ext uri="{FF2B5EF4-FFF2-40B4-BE49-F238E27FC236}">
                <a16:creationId xmlns:a16="http://schemas.microsoft.com/office/drawing/2014/main" id="{4727FE77-B45F-D5AA-1E8D-94C9AC6D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68" y="2738047"/>
            <a:ext cx="4365763" cy="37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ndtrack - Simpsonovi fotka - ---">
            <a:extLst>
              <a:ext uri="{FF2B5EF4-FFF2-40B4-BE49-F238E27FC236}">
                <a16:creationId xmlns:a16="http://schemas.microsoft.com/office/drawing/2014/main" id="{627A82D5-9750-B4DB-D4C1-983A529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08" y="3705655"/>
            <a:ext cx="3604592" cy="2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36</TotalTime>
  <Words>86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Google Sans</vt:lpstr>
      <vt:lpstr>Nebe</vt:lpstr>
      <vt:lpstr>HUDEBNÍ NÁSTROJE</vt:lpstr>
      <vt:lpstr>UKULELE</vt:lpstr>
      <vt:lpstr>klavír</vt:lpstr>
      <vt:lpstr>FLÉTNA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zak5 Dyjakovice</dc:creator>
  <cp:lastModifiedBy>zak5 Dyjakovice</cp:lastModifiedBy>
  <cp:revision>2</cp:revision>
  <dcterms:created xsi:type="dcterms:W3CDTF">2023-10-12T07:51:08Z</dcterms:created>
  <dcterms:modified xsi:type="dcterms:W3CDTF">2023-10-12T08:28:30Z</dcterms:modified>
</cp:coreProperties>
</file>