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3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49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20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704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34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28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67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93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24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16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7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85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08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20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96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93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FE987A-22D9-4E6B-8E70-98F5BE168254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7629-2D80-4460-AA08-DF960C6E2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64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7C4EB-145E-AB01-082A-CA4249DA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70" y="282389"/>
            <a:ext cx="9404723" cy="1400530"/>
          </a:xfrm>
        </p:spPr>
        <p:txBody>
          <a:bodyPr/>
          <a:lstStyle/>
          <a:p>
            <a:r>
              <a:rPr lang="cs-CZ" sz="8800" dirty="0"/>
              <a:t>Den </a:t>
            </a:r>
            <a:r>
              <a:rPr lang="cs-CZ" sz="8800" dirty="0">
                <a:solidFill>
                  <a:srgbClr val="FF0000"/>
                </a:solidFill>
              </a:rPr>
              <a:t>země</a:t>
            </a:r>
            <a:r>
              <a:rPr lang="cs-CZ" sz="8800" dirty="0"/>
              <a:t> 22.4.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5D1BDE-2C8E-C164-F997-FAB726617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092" y="1788739"/>
            <a:ext cx="28860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ahrádky na Cibulce">
            <a:extLst>
              <a:ext uri="{FF2B5EF4-FFF2-40B4-BE49-F238E27FC236}">
                <a16:creationId xmlns:a16="http://schemas.microsoft.com/office/drawing/2014/main" id="{B6B56528-9B0C-C615-9175-EF2D14AC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8" y="3248245"/>
            <a:ext cx="2853137" cy="2853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řída - Lindáková">
            <a:extLst>
              <a:ext uri="{FF2B5EF4-FFF2-40B4-BE49-F238E27FC236}">
                <a16:creationId xmlns:a16="http://schemas.microsoft.com/office/drawing/2014/main" id="{178E5E77-BFD2-B6A7-BA42-B9AE83999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33" y="1788739"/>
            <a:ext cx="5325315" cy="39960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6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1C97C-7D59-DB0C-C6F2-196453AF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AutoSock 685 - textilní sněhové řetězy | Autodoplňky - prodej">
            <a:extLst>
              <a:ext uri="{FF2B5EF4-FFF2-40B4-BE49-F238E27FC236}">
                <a16:creationId xmlns:a16="http://schemas.microsoft.com/office/drawing/2014/main" id="{34C3D845-FB06-057C-9586-16C8437D7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78" y="120933"/>
            <a:ext cx="2290574" cy="22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D Cute Earth Cartoon Character, World Environment Day, Save Planet and ...">
            <a:extLst>
              <a:ext uri="{FF2B5EF4-FFF2-40B4-BE49-F238E27FC236}">
                <a16:creationId xmlns:a16="http://schemas.microsoft.com/office/drawing/2014/main" id="{EDF8AD8D-925D-CB67-A3D7-417311E1C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4" y="1821608"/>
            <a:ext cx="3054098" cy="22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ülltrennung - ItalieOnline">
            <a:extLst>
              <a:ext uri="{FF2B5EF4-FFF2-40B4-BE49-F238E27FC236}">
                <a16:creationId xmlns:a16="http://schemas.microsoft.com/office/drawing/2014/main" id="{45E5F77E-6F4C-821A-2BE3-F79BA5494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68" y="3257606"/>
            <a:ext cx="6570102" cy="31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8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862F9-09E5-4FB1-E5F3-4A8AC046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AutoShape 2" descr="Reloj Skechers Dama Modelo: Sr6023 Envio Gratis | Meses sin interés">
            <a:extLst>
              <a:ext uri="{FF2B5EF4-FFF2-40B4-BE49-F238E27FC236}">
                <a16:creationId xmlns:a16="http://schemas.microsoft.com/office/drawing/2014/main" id="{DED641AE-4C56-9F9D-9195-38A95F005C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Reloj Skechers Dama Modelo: Sr6023 Envio Gratis | Meses sin interés">
            <a:extLst>
              <a:ext uri="{FF2B5EF4-FFF2-40B4-BE49-F238E27FC236}">
                <a16:creationId xmlns:a16="http://schemas.microsoft.com/office/drawing/2014/main" id="{5F269137-45E6-0488-1676-F18676C0E2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49305"/>
            <a:ext cx="75303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Reloj Skechers Dama Modelo: Sr6023 Envio Gratis | Meses sin interés">
            <a:extLst>
              <a:ext uri="{FF2B5EF4-FFF2-40B4-BE49-F238E27FC236}">
                <a16:creationId xmlns:a16="http://schemas.microsoft.com/office/drawing/2014/main" id="{9DED9B91-DF84-FD71-D153-1A3CE5DF93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201705"/>
            <a:ext cx="75303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選択した画像 ばつ 画像 286406-バツ 画像 透過 - Fundas-Open-Corner">
            <a:extLst>
              <a:ext uri="{FF2B5EF4-FFF2-40B4-BE49-F238E27FC236}">
                <a16:creationId xmlns:a16="http://schemas.microsoft.com/office/drawing/2014/main" id="{D406E483-130F-79BB-FB12-A185CA6A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295" y="627583"/>
            <a:ext cx="2795856" cy="197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ree Vector | Water pollution with plastic bags in ocean">
            <a:extLst>
              <a:ext uri="{FF2B5EF4-FFF2-40B4-BE49-F238E27FC236}">
                <a16:creationId xmlns:a16="http://schemas.microsoft.com/office/drawing/2014/main" id="{02A9E331-37A9-2E1B-13E4-C4565672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41" y="1342576"/>
            <a:ext cx="3581400" cy="47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ektor-Reifen-Karikatur-Illustration Vektor Abbildung - Illustration ...">
            <a:extLst>
              <a:ext uri="{FF2B5EF4-FFF2-40B4-BE49-F238E27FC236}">
                <a16:creationId xmlns:a16="http://schemas.microsoft.com/office/drawing/2014/main" id="{E377BDD5-4D1A-AAFC-EBC4-36100FFE2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59" y="2599764"/>
            <a:ext cx="35814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6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4</Words>
  <Application>Microsoft Office PowerPoint</Application>
  <PresentationFormat>Širokoúhlá obrazovka</PresentationFormat>
  <Paragraphs>1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Den země 22.4.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Juhaňák Adam</dc:creator>
  <cp:lastModifiedBy>Juhaňák Adam</cp:lastModifiedBy>
  <cp:revision>2</cp:revision>
  <dcterms:created xsi:type="dcterms:W3CDTF">2025-04-24T07:01:38Z</dcterms:created>
  <dcterms:modified xsi:type="dcterms:W3CDTF">2025-04-24T07:32:07Z</dcterms:modified>
</cp:coreProperties>
</file>