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62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097" autoAdjust="0"/>
  </p:normalViewPr>
  <p:slideViewPr>
    <p:cSldViewPr snapToGrid="0">
      <p:cViewPr varScale="1">
        <p:scale>
          <a:sx n="104" d="100"/>
          <a:sy n="104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396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49514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14129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4810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77155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13397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9810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6986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6041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7903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371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56253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4576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29568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9226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5617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0961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463B50-FAE2-4C67-ABED-674C080659E3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672F1CF-1FD5-425C-AC0B-8C04C85697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049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73E6D-5D19-A37D-2E48-BEDC4EF2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>
                <a:latin typeface="Cambria" panose="02040503050406030204" pitchFamily="18" charset="0"/>
                <a:ea typeface="Cambria" panose="02040503050406030204" pitchFamily="18" charset="0"/>
              </a:rPr>
              <a:t>PĚŠKY DO ŠKOLY</a:t>
            </a:r>
          </a:p>
        </p:txBody>
      </p:sp>
      <p:pic>
        <p:nvPicPr>
          <p:cNvPr id="1028" name="Picture 4" descr="Pěšky do školy 2025 | Aktuality | O škole | Tyršova">
            <a:extLst>
              <a:ext uri="{FF2B5EF4-FFF2-40B4-BE49-F238E27FC236}">
                <a16:creationId xmlns:a16="http://schemas.microsoft.com/office/drawing/2014/main" id="{E0187DE3-F505-92FC-D55D-FDC06C8D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7500" l="1987" r="993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34" y="1425685"/>
            <a:ext cx="5468531" cy="54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čník 2025 – Pěšky městem">
            <a:extLst>
              <a:ext uri="{FF2B5EF4-FFF2-40B4-BE49-F238E27FC236}">
                <a16:creationId xmlns:a16="http://schemas.microsoft.com/office/drawing/2014/main" id="{D0DE6402-807B-B693-96AE-FA8F2D3A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65" b="95510" l="4250" r="92000">
                        <a14:foregroundMark x1="48875" y1="87755" x2="52125" y2="88776"/>
                        <a14:foregroundMark x1="68250" y1="95918" x2="72750" y2="94388"/>
                        <a14:foregroundMark x1="69250" y1="95000" x2="67250" y2="95510"/>
                        <a14:foregroundMark x1="48625" y1="87347" x2="49250" y2="88265"/>
                        <a14:foregroundMark x1="48625" y1="87449" x2="47125" y2="87041"/>
                        <a14:foregroundMark x1="52375" y1="89184" x2="54875" y2="89184"/>
                        <a14:foregroundMark x1="90875" y1="25408" x2="92000" y2="28469"/>
                        <a14:foregroundMark x1="31750" y1="21327" x2="9125" y2="7857"/>
                        <a14:foregroundMark x1="11625" y1="3367" x2="14250" y2="3367"/>
                        <a14:foregroundMark x1="5000" y1="6939" x2="4250" y2="10102"/>
                        <a14:backgroundMark x1="58375" y1="35000" x2="5837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18" y="1174524"/>
            <a:ext cx="4845245" cy="59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258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FBC46-46B4-4BE0-14AD-554E6571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PĚŠKY DO HRÁDKU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BCC8D8-C60C-102C-5A13-4091E881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34" b="22165"/>
          <a:stretch>
            <a:fillRect/>
          </a:stretch>
        </p:blipFill>
        <p:spPr>
          <a:xfrm>
            <a:off x="143237" y="1378031"/>
            <a:ext cx="11905526" cy="5378287"/>
          </a:xfrm>
          <a:prstGeom prst="rect">
            <a:avLst/>
          </a:prstGeom>
        </p:spPr>
      </p:pic>
      <p:pic>
        <p:nvPicPr>
          <p:cNvPr id="4098" name="Picture 2" descr="Ekologická stopa Počítačové ikony, ostatní, Černá, Černý a bílý png | PNGEgg">
            <a:extLst>
              <a:ext uri="{FF2B5EF4-FFF2-40B4-BE49-F238E27FC236}">
                <a16:creationId xmlns:a16="http://schemas.microsoft.com/office/drawing/2014/main" id="{9528480C-4452-5C01-5A80-044E59FE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126" y1="78736" x2="21552" y2="79885"/>
                        <a14:foregroundMark x1="54598" y1="59483" x2="55460" y2="58333"/>
                        <a14:foregroundMark x1="72126" y1="27586" x2="72126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34172">
            <a:off x="4590847" y="4827876"/>
            <a:ext cx="804611" cy="8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kologická stopa Počítačové ikony, ostatní, Černá, Černý a bílý png | PNGEgg">
            <a:extLst>
              <a:ext uri="{FF2B5EF4-FFF2-40B4-BE49-F238E27FC236}">
                <a16:creationId xmlns:a16="http://schemas.microsoft.com/office/drawing/2014/main" id="{E2A77EA2-53F6-4FBD-0807-871C8988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126" y1="78736" x2="21552" y2="79885"/>
                        <a14:foregroundMark x1="54598" y1="59483" x2="55460" y2="58333"/>
                        <a14:foregroundMark x1="72126" y1="27586" x2="72126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34172">
            <a:off x="5704389" y="4457033"/>
            <a:ext cx="821343" cy="8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kologická stopa Počítačové ikony, ostatní, Černá, Černý a bílý png | PNGEgg">
            <a:extLst>
              <a:ext uri="{FF2B5EF4-FFF2-40B4-BE49-F238E27FC236}">
                <a16:creationId xmlns:a16="http://schemas.microsoft.com/office/drawing/2014/main" id="{131E7E6F-252E-0446-84AD-AC170473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126" y1="78736" x2="21552" y2="79885"/>
                        <a14:foregroundMark x1="54598" y1="59483" x2="55460" y2="58333"/>
                        <a14:foregroundMark x1="72126" y1="27586" x2="72126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34172">
            <a:off x="8544381" y="3526866"/>
            <a:ext cx="699027" cy="69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kologická stopa Počítačové ikony, ostatní, Černá, Černý a bílý png | PNGEgg">
            <a:extLst>
              <a:ext uri="{FF2B5EF4-FFF2-40B4-BE49-F238E27FC236}">
                <a16:creationId xmlns:a16="http://schemas.microsoft.com/office/drawing/2014/main" id="{C6D68F7C-C123-64A5-303E-5AD7912E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126" y1="78736" x2="21552" y2="79885"/>
                        <a14:foregroundMark x1="54598" y1="59483" x2="55460" y2="58333"/>
                        <a14:foregroundMark x1="72126" y1="27586" x2="72126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34172">
            <a:off x="7194840" y="4173447"/>
            <a:ext cx="699027" cy="69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425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15359-1C63-C0B0-AE24-42D3E056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PĚŠKY DO HRÁDKU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0738B7-502E-A160-BDF1-6C85438ED4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45" t="10415" r="1545" b="22408"/>
          <a:stretch>
            <a:fillRect/>
          </a:stretch>
        </p:blipFill>
        <p:spPr>
          <a:xfrm>
            <a:off x="151448" y="1359232"/>
            <a:ext cx="11889103" cy="5331900"/>
          </a:xfrm>
          <a:prstGeom prst="rect">
            <a:avLst/>
          </a:prstGeom>
        </p:spPr>
      </p:pic>
      <p:pic>
        <p:nvPicPr>
          <p:cNvPr id="6" name="Picture 2" descr="Ekologická stopa Počítačové ikony, ostatní, Černá, Černý a bílý png | PNGEgg">
            <a:extLst>
              <a:ext uri="{FF2B5EF4-FFF2-40B4-BE49-F238E27FC236}">
                <a16:creationId xmlns:a16="http://schemas.microsoft.com/office/drawing/2014/main" id="{C801B0E4-9357-139B-281A-22BF1744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126" y1="78736" x2="21552" y2="79885"/>
                        <a14:foregroundMark x1="54598" y1="59483" x2="55460" y2="58333"/>
                        <a14:foregroundMark x1="72126" y1="27586" x2="72126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6134">
            <a:off x="5319206" y="5204464"/>
            <a:ext cx="821343" cy="8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kologická stopa Počítačové ikony, ostatní, Černá, Černý a bílý png | PNGEgg">
            <a:extLst>
              <a:ext uri="{FF2B5EF4-FFF2-40B4-BE49-F238E27FC236}">
                <a16:creationId xmlns:a16="http://schemas.microsoft.com/office/drawing/2014/main" id="{C3F5D619-F9AF-B41C-4F1B-B07CF714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126" y1="78736" x2="21552" y2="79885"/>
                        <a14:foregroundMark x1="54598" y1="59483" x2="55460" y2="58333"/>
                        <a14:foregroundMark x1="72126" y1="27586" x2="72126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3737">
            <a:off x="8902988" y="5769559"/>
            <a:ext cx="821343" cy="8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kologická stopa Počítačové ikony, ostatní, Černá, Černý a bílý png | PNGEgg">
            <a:extLst>
              <a:ext uri="{FF2B5EF4-FFF2-40B4-BE49-F238E27FC236}">
                <a16:creationId xmlns:a16="http://schemas.microsoft.com/office/drawing/2014/main" id="{E1E8BAE0-065C-1831-F087-D24E7DB9D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126" y1="78736" x2="21552" y2="79885"/>
                        <a14:foregroundMark x1="54598" y1="59483" x2="55460" y2="58333"/>
                        <a14:foregroundMark x1="72126" y1="27586" x2="72126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9029">
            <a:off x="10780025" y="5871281"/>
            <a:ext cx="821343" cy="8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kologická stopa Počítačové ikony, ostatní, Černá, Černý a bílý png | PNGEgg">
            <a:extLst>
              <a:ext uri="{FF2B5EF4-FFF2-40B4-BE49-F238E27FC236}">
                <a16:creationId xmlns:a16="http://schemas.microsoft.com/office/drawing/2014/main" id="{4DBCE8EB-BFEB-B08E-A899-84588AD8B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126" y1="78736" x2="21552" y2="79885"/>
                        <a14:foregroundMark x1="54598" y1="59483" x2="55460" y2="58333"/>
                        <a14:foregroundMark x1="72126" y1="27586" x2="72126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6134">
            <a:off x="3590572" y="4755248"/>
            <a:ext cx="821343" cy="8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vce - Vektorové kliparty zdarma na creazilla.com">
            <a:extLst>
              <a:ext uri="{FF2B5EF4-FFF2-40B4-BE49-F238E27FC236}">
                <a16:creationId xmlns:a16="http://schemas.microsoft.com/office/drawing/2014/main" id="{BE07C9E7-BBEA-A554-9645-B7279AC6F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71" y="5705904"/>
            <a:ext cx="914655" cy="7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vce - Vektorové kliparty zdarma na creazilla.com">
            <a:extLst>
              <a:ext uri="{FF2B5EF4-FFF2-40B4-BE49-F238E27FC236}">
                <a16:creationId xmlns:a16="http://schemas.microsoft.com/office/drawing/2014/main" id="{88809538-3F82-C9E0-768F-04BAAF22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9980" y="5984777"/>
            <a:ext cx="553227" cy="5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rádek - kaple sv. Oldřicha - Rotunda | Turistika.cz">
            <a:extLst>
              <a:ext uri="{FF2B5EF4-FFF2-40B4-BE49-F238E27FC236}">
                <a16:creationId xmlns:a16="http://schemas.microsoft.com/office/drawing/2014/main" id="{9100139E-8652-394E-D1A9-BE4337C91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000" l="26519" r="80593">
                        <a14:foregroundMark x1="35852" y1="45556" x2="38963" y2="77333"/>
                        <a14:foregroundMark x1="33185" y1="84667" x2="37481" y2="89111"/>
                        <a14:foregroundMark x1="34667" y1="76667" x2="54667" y2="77333"/>
                        <a14:foregroundMark x1="76148" y1="47333" x2="80593" y2="85333"/>
                        <a14:foregroundMark x1="28444" y1="40667" x2="28741" y2="73556"/>
                        <a14:foregroundMark x1="31259" y1="81778" x2="36741" y2="92667"/>
                        <a14:foregroundMark x1="40741" y1="86222" x2="38370" y2="94889"/>
                        <a14:foregroundMark x1="34667" y1="93333" x2="28148" y2="85111"/>
                        <a14:foregroundMark x1="29333" y1="89111" x2="36296" y2="96222"/>
                        <a14:foregroundMark x1="41926" y1="92667" x2="36889" y2="98222"/>
                        <a14:foregroundMark x1="54667" y1="13333" x2="54222" y2="3333"/>
                        <a14:foregroundMark x1="52889" y1="4667" x2="55852" y2="4889"/>
                        <a14:foregroundMark x1="26667" y1="41556" x2="26519" y2="43111"/>
                        <a14:backgroundMark x1="46222" y1="90222" x2="46370" y2="95333"/>
                        <a14:backgroundMark x1="29185" y1="95333" x2="32296" y2="95778"/>
                        <a14:backgroundMark x1="35852" y1="99556" x2="39407" y2="98889"/>
                        <a14:backgroundMark x1="26963" y1="77111" x2="26963" y2="66222"/>
                        <a14:backgroundMark x1="24889" y1="41111" x2="24889" y2="41111"/>
                        <a14:backgroundMark x1="28148" y1="36000" x2="28148" y2="36000"/>
                        <a14:backgroundMark x1="29481" y1="36444" x2="29481" y2="36444"/>
                        <a14:backgroundMark x1="29481" y1="36444" x2="26815" y2="3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05" r="15142"/>
          <a:stretch>
            <a:fillRect/>
          </a:stretch>
        </p:blipFill>
        <p:spPr bwMode="auto">
          <a:xfrm>
            <a:off x="0" y="4025182"/>
            <a:ext cx="1273055" cy="13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4602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B9D8B-1AAA-3F71-5194-25BEABE7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ROTUNDA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1787EFD-AFC7-C0C3-6653-7C7F55376449}"/>
              </a:ext>
            </a:extLst>
          </p:cNvPr>
          <p:cNvSpPr txBox="1"/>
          <p:nvPr/>
        </p:nvSpPr>
        <p:spPr>
          <a:xfrm>
            <a:off x="385481" y="1580050"/>
            <a:ext cx="89467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/>
                </a:solidFill>
                <a:latin typeface="+mj-lt"/>
              </a:rPr>
              <a:t>rotunda sv. Oldřicha je románská stavba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/>
                </a:solidFill>
                <a:latin typeface="+mj-lt"/>
              </a:rPr>
              <a:t>b</a:t>
            </a:r>
            <a:r>
              <a:rPr lang="es-ES" sz="3200" dirty="0">
                <a:solidFill>
                  <a:schemeClr val="tx2"/>
                </a:solidFill>
                <a:latin typeface="+mj-lt"/>
              </a:rPr>
              <a:t>yla postavena ve 12. století</a:t>
            </a:r>
            <a:endParaRPr lang="cs-CZ" sz="3200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/>
                </a:solidFill>
                <a:latin typeface="+mj-lt"/>
              </a:rPr>
              <a:t>sloužila jako kostelík pro místní obyvatele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C99FD0-3F3B-1532-E3C9-6ECBAA8C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52" b="97515" l="10000" r="90000">
                        <a14:foregroundMark x1="44955" y1="68970" x2="46227" y2="77939"/>
                        <a14:foregroundMark x1="22409" y1="85455" x2="23318" y2="90848"/>
                        <a14:foregroundMark x1="26500" y1="93394" x2="36318" y2="91879"/>
                        <a14:foregroundMark x1="36818" y1="92545" x2="42909" y2="92242"/>
                        <a14:foregroundMark x1="53773" y1="17333" x2="53636" y2="9152"/>
                        <a14:foregroundMark x1="52591" y1="11212" x2="54409" y2="10182"/>
                        <a14:backgroundMark x1="67000" y1="91576" x2="75909" y2="90364"/>
                        <a14:backgroundMark x1="26636" y1="93576" x2="31318" y2="93939"/>
                        <a14:backgroundMark x1="32864" y1="93939" x2="37818" y2="93394"/>
                        <a14:backgroundMark x1="41000" y1="93394" x2="44727" y2="92545"/>
                        <a14:backgroundMark x1="13136" y1="74424" x2="16045" y2="81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30" y="3039035"/>
            <a:ext cx="5602914" cy="42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ůze Gif png | PNGEgg">
            <a:extLst>
              <a:ext uri="{FF2B5EF4-FFF2-40B4-BE49-F238E27FC236}">
                <a16:creationId xmlns:a16="http://schemas.microsoft.com/office/drawing/2014/main" id="{972509CD-9598-62A0-9938-53C34149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54" b="99454" l="0" r="93678">
                        <a14:foregroundMark x1="42529" y1="17851" x2="44828" y2="26776"/>
                        <a14:foregroundMark x1="47701" y1="17851" x2="56897" y2="22951"/>
                        <a14:foregroundMark x1="47701" y1="15301" x2="43103" y2="16211"/>
                        <a14:foregroundMark x1="59195" y1="37523" x2="60632" y2="41894"/>
                        <a14:foregroundMark x1="50000" y1="37523" x2="57184" y2="42077"/>
                        <a14:foregroundMark x1="76724" y1="58470" x2="83333" y2="60291"/>
                        <a14:foregroundMark x1="77299" y1="61749" x2="81609" y2="63934"/>
                        <a14:foregroundMark x1="16954" y1="65938" x2="12644" y2="7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3255" y="3941668"/>
            <a:ext cx="1848604" cy="29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rádek - kaple sv. Oldřicha - Rotunda | Turistika.cz">
            <a:extLst>
              <a:ext uri="{FF2B5EF4-FFF2-40B4-BE49-F238E27FC236}">
                <a16:creationId xmlns:a16="http://schemas.microsoft.com/office/drawing/2014/main" id="{8F915CD9-516A-BD92-CF66-4B3E1C769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99" r="12649"/>
          <a:stretch>
            <a:fillRect/>
          </a:stretch>
        </p:blipFill>
        <p:spPr bwMode="auto">
          <a:xfrm>
            <a:off x="627556" y="3429000"/>
            <a:ext cx="2898918" cy="2943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56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88250-D481-744F-A1CA-7AC24888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zítra jdu pěšky do školy</a:t>
            </a:r>
          </a:p>
        </p:txBody>
      </p:sp>
      <p:pic>
        <p:nvPicPr>
          <p:cNvPr id="3" name="Picture 10" descr="Funny Gifs : walking Gif - VSGIF.com">
            <a:extLst>
              <a:ext uri="{FF2B5EF4-FFF2-40B4-BE49-F238E27FC236}">
                <a16:creationId xmlns:a16="http://schemas.microsoft.com/office/drawing/2014/main" id="{CEDC7225-2CD6-7C1E-56E6-8AAE248DF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71" y="4005981"/>
            <a:ext cx="4196847" cy="41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.pinimg.com/736x/cc/1b/20/cc1b20c4eaa7a48bd1b416e...">
            <a:extLst>
              <a:ext uri="{FF2B5EF4-FFF2-40B4-BE49-F238E27FC236}">
                <a16:creationId xmlns:a16="http://schemas.microsoft.com/office/drawing/2014/main" id="{A06A874E-E66E-0B05-E074-F143F116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89" b="96208" l="2038" r="94158">
                        <a14:foregroundMark x1="5571" y1="46707" x2="6386" y2="54691"/>
                        <a14:foregroundMark x1="83424" y1="17166" x2="83696" y2="9980"/>
                        <a14:foregroundMark x1="94158" y1="42715" x2="94565" y2="47106"/>
                        <a14:foregroundMark x1="37364" y1="13772" x2="36413" y2="15968"/>
                        <a14:foregroundMark x1="50815" y1="9182" x2="52174" y2="10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6" y="1452453"/>
            <a:ext cx="4202883" cy="28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moticon Thumb Up transparent PNG - StickPNG">
            <a:extLst>
              <a:ext uri="{FF2B5EF4-FFF2-40B4-BE49-F238E27FC236}">
                <a16:creationId xmlns:a16="http://schemas.microsoft.com/office/drawing/2014/main" id="{1ABA2CD3-91A7-199E-7B56-2B639231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0" b="99087" l="2609" r="98261">
                        <a14:foregroundMark x1="3478" y1="48858" x2="3478" y2="48858"/>
                        <a14:foregroundMark x1="42174" y1="2283" x2="42174" y2="2283"/>
                        <a14:foregroundMark x1="98261" y1="65753" x2="98261" y2="65753"/>
                        <a14:foregroundMark x1="61739" y1="99087" x2="61739" y2="9908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30" y="3087255"/>
            <a:ext cx="3090429" cy="294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26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59</TotalTime>
  <Words>36</Words>
  <Application>Microsoft Office PowerPoint</Application>
  <PresentationFormat>Širokoúhlá obrazovka</PresentationFormat>
  <Paragraphs>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Calisto MT</vt:lpstr>
      <vt:lpstr>Cambria</vt:lpstr>
      <vt:lpstr>Wingdings 2</vt:lpstr>
      <vt:lpstr>Břidlice</vt:lpstr>
      <vt:lpstr>PĚŠKY DO ŠKOLY</vt:lpstr>
      <vt:lpstr>PĚŠKY DO HRÁDKU</vt:lpstr>
      <vt:lpstr>PĚŠKY DO HRÁDKU</vt:lpstr>
      <vt:lpstr>ROTUNDA</vt:lpstr>
      <vt:lpstr>a zítra jdu pěšky do školy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2025-09-25T09:48:42Z</dcterms:created>
  <dcterms:modified xsi:type="dcterms:W3CDTF">2025-09-26T09:19:10Z</dcterms:modified>
</cp:coreProperties>
</file>