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60" r:id="rId3"/>
    <p:sldId id="261" r:id="rId4"/>
    <p:sldId id="257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CFA8A-C73E-4964-A79B-3FEA0219C850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D9242-FD6B-40AB-8C43-F9ACF73300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0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D9242-FD6B-40AB-8C43-F9ACF733007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95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14980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84319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99105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73833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15974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172194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65708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55737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09018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1986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7294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245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3587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75172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4596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2491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2552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0D40D8-755F-4A13-8BC3-AF2C6A596D6A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DB592D-75E5-42DB-A26F-782C3692E7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39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CC81F37-C9C6-6C10-D532-8F24FC5E1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6" b="53825" l="3397" r="93207">
                        <a14:foregroundMark x1="7201" y1="12910" x2="10734" y2="12910"/>
                        <a14:foregroundMark x1="49457" y1="9426" x2="50543" y2="1776"/>
                        <a14:foregroundMark x1="93478" y1="12227" x2="93478" y2="12227"/>
                        <a14:foregroundMark x1="93478" y1="12227" x2="86957" y2="11817"/>
                        <a14:foregroundMark x1="49185" y1="41257" x2="49728" y2="51230"/>
                        <a14:foregroundMark x1="49728" y1="51230" x2="52310" y2="46516"/>
                        <a14:foregroundMark x1="9647" y1="12227" x2="3397" y2="12910"/>
                        <a14:foregroundMark x1="47826" y1="50888" x2="42255" y2="53825"/>
                        <a14:foregroundMark x1="50951" y1="41462" x2="40489" y2="45287"/>
                        <a14:foregroundMark x1="50272" y1="42145" x2="56193" y2="38639"/>
                        <a14:foregroundMark x1="56521" y1="42101" x2="54348" y2="45833"/>
                        <a14:backgroundMark x1="29348" y1="38525" x2="30163" y2="56967"/>
                        <a14:backgroundMark x1="69973" y1="43579" x2="72418" y2="51230"/>
                        <a14:backgroundMark x1="63315" y1="33607" x2="61685" y2="39754"/>
                        <a14:backgroundMark x1="65489" y1="43716" x2="64130" y2="51913"/>
                        <a14:backgroundMark x1="64130" y1="30669" x2="65489" y2="33811"/>
                        <a14:backgroundMark x1="36277" y1="42691" x2="36277" y2="42691"/>
                        <a14:backgroundMark x1="61005" y1="37090" x2="60598" y2="39891"/>
                        <a14:backgroundMark x1="60598" y1="41120" x2="61957" y2="44740"/>
                        <a14:backgroundMark x1="59511" y1="38661" x2="59511" y2="42350"/>
                        <a14:backgroundMark x1="58832" y1="40096" x2="58832" y2="43033"/>
                        <a14:backgroundMark x1="58152" y1="40096" x2="58152" y2="40096"/>
                        <a14:backgroundMark x1="58152" y1="40232" x2="59918" y2="38661"/>
                        <a14:backgroundMark x1="58560" y1="38525" x2="57880" y2="40915"/>
                        <a14:backgroundMark x1="39130" y1="40574" x2="38451" y2="44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351"/>
          <a:stretch/>
        </p:blipFill>
        <p:spPr>
          <a:xfrm>
            <a:off x="3021396" y="1039792"/>
            <a:ext cx="6138627" cy="581820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CCAF8D-FF1F-A134-86C0-011E9EBE0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solidFill>
                  <a:schemeClr val="tx1">
                    <a:lumMod val="85000"/>
                  </a:schemeClr>
                </a:solidFill>
                <a:latin typeface="Book Antiqua" panose="02040602050305030304" pitchFamily="18" charset="0"/>
              </a:rPr>
              <a:t>RIO DE JANEIRO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72C3D-221A-6856-057E-9D47BE714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Socha Krista Spasitele</a:t>
            </a:r>
          </a:p>
        </p:txBody>
      </p:sp>
    </p:spTree>
    <p:extLst>
      <p:ext uri="{BB962C8B-B14F-4D97-AF65-F5344CB8AC3E}">
        <p14:creationId xmlns:p14="http://schemas.microsoft.com/office/powerpoint/2010/main" val="31683494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75AB0-F9B6-2EB8-058D-0E36F361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0BD652F-3CC0-B788-37D0-98C562404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3" b="9543"/>
          <a:stretch/>
        </p:blipFill>
        <p:spPr>
          <a:xfrm>
            <a:off x="2158829" y="-861512"/>
            <a:ext cx="6990532" cy="8936297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7333E5-E8B4-C369-B275-E2C46C05B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6"/>
          <a:stretch/>
        </p:blipFill>
        <p:spPr>
          <a:xfrm>
            <a:off x="3042639" y="-520865"/>
            <a:ext cx="5123774" cy="789973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0196819-7BA9-B91A-D632-CB619C9FF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5"/>
          <a:stretch/>
        </p:blipFill>
        <p:spPr>
          <a:xfrm>
            <a:off x="2381693" y="235844"/>
            <a:ext cx="6158639" cy="63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55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7FBF0-9F5F-2493-BF74-2849CEDD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10CDC2-66E9-550C-DFA7-2B708B8E9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1" l="4348" r="98913">
                        <a14:foregroundMark x1="5707" y1="29620" x2="4348" y2="32201"/>
                        <a14:foregroundMark x1="21196" y1="12636" x2="21174" y2="12185"/>
                        <a14:foregroundMark x1="56225" y1="20109" x2="56250" y2="20924"/>
                        <a14:foregroundMark x1="56114" y1="16440" x2="56135" y2="17146"/>
                        <a14:foregroundMark x1="56658" y1="76087" x2="49321" y2="86957"/>
                        <a14:foregroundMark x1="47689" y1="92395" x2="47283" y2="93750"/>
                        <a14:foregroundMark x1="49321" y1="86957" x2="47874" y2="91780"/>
                        <a14:foregroundMark x1="90761" y1="34239" x2="90634" y2="43091"/>
                        <a14:foregroundMark x1="66963" y1="74132" x2="68071" y2="73098"/>
                        <a14:foregroundMark x1="76124" y1="70306" x2="75951" y2="68750"/>
                        <a14:foregroundMark x1="49331" y1="94212" x2="45825" y2="96033"/>
                        <a14:foregroundMark x1="38285" y1="99097" x2="38179" y2="99321"/>
                        <a14:foregroundMark x1="42799" y1="89538" x2="41665" y2="91939"/>
                        <a14:foregroundMark x1="36513" y1="98836" x2="36277" y2="99321"/>
                        <a14:foregroundMark x1="41168" y1="89266" x2="40475" y2="90690"/>
                        <a14:foregroundMark x1="36277" y1="99321" x2="36277" y2="99321"/>
                        <a14:foregroundMark x1="87772" y1="43342" x2="87166" y2="46011"/>
                        <a14:foregroundMark x1="89266" y1="43342" x2="89158" y2="44172"/>
                        <a14:foregroundMark x1="56114" y1="85326" x2="57445" y2="85276"/>
                        <a14:backgroundMark x1="17663" y1="3125" x2="19973" y2="9375"/>
                        <a14:backgroundMark x1="22011" y1="951" x2="21060" y2="10598"/>
                        <a14:backgroundMark x1="21060" y1="10598" x2="21060" y2="10598"/>
                        <a14:backgroundMark x1="37364" y1="2174" x2="38043" y2="10190"/>
                        <a14:backgroundMark x1="20516" y1="9103" x2="21739" y2="11957"/>
                        <a14:backgroundMark x1="21196" y1="679" x2="19293" y2="2446"/>
                        <a14:backgroundMark x1="14402" y1="679" x2="23641" y2="1630"/>
                        <a14:backgroundMark x1="23641" y1="1630" x2="23505" y2="1766"/>
                        <a14:backgroundMark x1="19973" y1="9511" x2="20516" y2="11141"/>
                        <a14:backgroundMark x1="54076" y1="20109" x2="54076" y2="20109"/>
                        <a14:backgroundMark x1="55978" y1="18071" x2="55978" y2="18071"/>
                        <a14:backgroundMark x1="55842" y1="17663" x2="54620" y2="18342"/>
                        <a14:backgroundMark x1="60462" y1="19837" x2="59239" y2="22147"/>
                        <a14:backgroundMark x1="56114" y1="17663" x2="55842" y2="15897"/>
                        <a14:backgroundMark x1="56793" y1="17663" x2="55435" y2="19022"/>
                        <a14:backgroundMark x1="58016" y1="16576" x2="61005" y2="15897"/>
                        <a14:backgroundMark x1="88451" y1="54620" x2="95245" y2="67527"/>
                        <a14:backgroundMark x1="95245" y1="67527" x2="92391" y2="80163"/>
                        <a14:backgroundMark x1="92391" y1="80163" x2="75000" y2="82609"/>
                        <a14:backgroundMark x1="75000" y1="82609" x2="65897" y2="88043"/>
                        <a14:backgroundMark x1="65897" y1="88043" x2="59375" y2="98505"/>
                        <a14:backgroundMark x1="59375" y1="98505" x2="83560" y2="93614"/>
                        <a14:backgroundMark x1="83560" y1="93614" x2="81386" y2="84647"/>
                        <a14:backgroundMark x1="81386" y1="84647" x2="68071" y2="79620"/>
                        <a14:backgroundMark x1="68071" y1="79620" x2="81386" y2="79484"/>
                        <a14:backgroundMark x1="81386" y1="79484" x2="91304" y2="71196"/>
                        <a14:backgroundMark x1="91304" y1="71196" x2="92527" y2="55027"/>
                        <a14:backgroundMark x1="92527" y1="55027" x2="87772" y2="71467"/>
                        <a14:backgroundMark x1="87772" y1="71467" x2="96875" y2="81114"/>
                        <a14:backgroundMark x1="96875" y1="81114" x2="91304" y2="94701"/>
                        <a14:backgroundMark x1="91304" y1="94701" x2="90082" y2="96332"/>
                        <a14:backgroundMark x1="96196" y1="49185" x2="96603" y2="73913"/>
                        <a14:backgroundMark x1="97554" y1="45380" x2="98641" y2="93886"/>
                        <a14:backgroundMark x1="97011" y1="92935" x2="85054" y2="95652"/>
                        <a14:backgroundMark x1="85054" y1="95652" x2="69293" y2="90353"/>
                        <a14:backgroundMark x1="69293" y1="90353" x2="52582" y2="97011"/>
                        <a14:backgroundMark x1="52582" y1="97011" x2="89130" y2="69022"/>
                        <a14:backgroundMark x1="89130" y1="69022" x2="85462" y2="57201"/>
                        <a14:backgroundMark x1="85462" y1="57201" x2="89130" y2="51902"/>
                        <a14:backgroundMark x1="85190" y1="55842" x2="85054" y2="53261"/>
                        <a14:backgroundMark x1="85870" y1="50543" x2="83832" y2="59647"/>
                        <a14:backgroundMark x1="84783" y1="53397" x2="73777" y2="83424"/>
                        <a14:backgroundMark x1="73777" y1="83424" x2="62972" y2="85607"/>
                        <a14:backgroundMark x1="64168" y1="83682" x2="77310" y2="75272"/>
                        <a14:backgroundMark x1="77310" y1="75272" x2="87908" y2="48370"/>
                        <a14:backgroundMark x1="87908" y1="48370" x2="85190" y2="75272"/>
                        <a14:backgroundMark x1="56010" y1="87247" x2="55842" y2="87500"/>
                        <a14:backgroundMark x1="62228" y1="77853" x2="58612" y2="83316"/>
                        <a14:backgroundMark x1="56233" y1="92574" x2="56250" y2="92799"/>
                        <a14:backgroundMark x1="55842" y1="87500" x2="55933" y2="88676"/>
                        <a14:backgroundMark x1="66712" y1="76630" x2="61141" y2="81793"/>
                        <a14:backgroundMark x1="55115" y1="92574" x2="52989" y2="94565"/>
                        <a14:backgroundMark x1="61005" y1="87058" x2="59277" y2="88676"/>
                        <a14:backgroundMark x1="52989" y1="94565" x2="54277" y2="92574"/>
                        <a14:backgroundMark x1="51265" y1="92574" x2="48913" y2="93750"/>
                        <a14:backgroundMark x1="73913" y1="72418" x2="75000" y2="74592"/>
                        <a14:backgroundMark x1="73505" y1="75951" x2="69973" y2="75408"/>
                        <a14:backgroundMark x1="66848" y1="75679" x2="68750" y2="80299"/>
                        <a14:backgroundMark x1="81929" y1="67120" x2="80842" y2="76087"/>
                        <a14:backgroundMark x1="92255" y1="64810" x2="85462" y2="77853"/>
                        <a14:backgroundMark x1="85462" y1="77853" x2="83152" y2="90625"/>
                        <a14:backgroundMark x1="83152" y1="90625" x2="85598" y2="77446"/>
                        <a14:backgroundMark x1="85598" y1="77446" x2="93478" y2="67391"/>
                        <a14:backgroundMark x1="93478" y1="67391" x2="90897" y2="56522"/>
                        <a14:backgroundMark x1="90897" y1="56522" x2="91848" y2="46196"/>
                        <a14:backgroundMark x1="91848" y1="46196" x2="93478" y2="60054"/>
                        <a14:backgroundMark x1="93478" y1="60054" x2="87636" y2="91848"/>
                        <a14:backgroundMark x1="87636" y1="91848" x2="98913" y2="96603"/>
                        <a14:backgroundMark x1="98913" y1="96603" x2="99864" y2="95652"/>
                        <a14:backgroundMark x1="85734" y1="82880" x2="68342" y2="94429"/>
                        <a14:backgroundMark x1="68342" y1="94429" x2="71060" y2="91984"/>
                        <a14:backgroundMark x1="80842" y1="87500" x2="80978" y2="95516"/>
                        <a14:backgroundMark x1="92255" y1="81658" x2="91848" y2="83016"/>
                        <a14:backgroundMark x1="83832" y1="91304" x2="86549" y2="92935"/>
                        <a14:backgroundMark x1="80707" y1="95516" x2="79076" y2="97690"/>
                        <a14:backgroundMark x1="77717" y1="85734" x2="74592" y2="88451"/>
                        <a14:backgroundMark x1="68207" y1="93886" x2="65897" y2="94429"/>
                        <a14:backgroundMark x1="79484" y1="91576" x2="77174" y2="93071"/>
                        <a14:backgroundMark x1="87228" y1="91304" x2="80978" y2="91576"/>
                        <a14:backgroundMark x1="92120" y1="88587" x2="92935" y2="82880"/>
                        <a14:backgroundMark x1="90625" y1="93071" x2="91440" y2="99049"/>
                        <a14:backgroundMark x1="92120" y1="89538" x2="92935" y2="82745"/>
                        <a14:backgroundMark x1="66440" y1="81658" x2="63587" y2="83696"/>
                        <a14:backgroundMark x1="64946" y1="75951" x2="64946" y2="75951"/>
                        <a14:backgroundMark x1="64538" y1="76359" x2="76223" y2="74321"/>
                        <a14:backgroundMark x1="76223" y1="74321" x2="83560" y2="66168"/>
                        <a14:backgroundMark x1="83560" y1="66168" x2="88995" y2="81386"/>
                        <a14:backgroundMark x1="88995" y1="81386" x2="91848" y2="83424"/>
                        <a14:backgroundMark x1="92255" y1="82473" x2="90217" y2="93886"/>
                        <a14:backgroundMark x1="94022" y1="83696" x2="91576" y2="89810"/>
                        <a14:backgroundMark x1="92255" y1="44429" x2="83424" y2="52582"/>
                        <a14:backgroundMark x1="54484" y1="90897" x2="61141" y2="91576"/>
                        <a14:backgroundMark x1="57337" y1="85462" x2="63451" y2="84511"/>
                        <a14:backgroundMark x1="54755" y1="90489" x2="53533" y2="91984"/>
                        <a14:backgroundMark x1="57473" y1="86685" x2="57745" y2="86005"/>
                        <a14:backgroundMark x1="37500" y1="90897" x2="42935" y2="96603"/>
                        <a14:backgroundMark x1="37364" y1="96875" x2="46603" y2="98234"/>
                        <a14:backgroundMark x1="46603" y1="98234" x2="46739" y2="98777"/>
                        <a14:backgroundMark x1="37228" y1="94293" x2="37772" y2="98234"/>
                        <a14:backgroundMark x1="37364" y1="97690" x2="36957" y2="98370"/>
                        <a14:backgroundMark x1="37772" y1="99592" x2="37772" y2="9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49"/>
          <a:stretch/>
        </p:blipFill>
        <p:spPr>
          <a:xfrm>
            <a:off x="1279178" y="-172006"/>
            <a:ext cx="7162401" cy="703000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96195BF-B945-FDC1-0509-7F5647C39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78" b="90000" l="10000" r="90000">
                        <a14:foregroundMark x1="50833" y1="13333" x2="52222" y2="10833"/>
                        <a14:foregroundMark x1="48611" y1="5833" x2="49167" y2="8333"/>
                        <a14:foregroundMark x1="48611" y1="5278" x2="46667" y2="5000"/>
                        <a14:foregroundMark x1="46389" y1="6389" x2="48056" y2="2778"/>
                        <a14:foregroundMark x1="86944" y1="15000" x2="89444" y2="16944"/>
                        <a14:backgroundMark x1="26944" y1="71389" x2="19167" y2="88889"/>
                        <a14:backgroundMark x1="70278" y1="81389" x2="62500" y2="9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2" y="3635757"/>
            <a:ext cx="970450" cy="970450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884AC0E-2434-9E06-9753-0DC6926566C4}"/>
              </a:ext>
            </a:extLst>
          </p:cNvPr>
          <p:cNvCxnSpPr>
            <a:cxnSpLocks/>
          </p:cNvCxnSpPr>
          <p:nvPr/>
        </p:nvCxnSpPr>
        <p:spPr>
          <a:xfrm flipH="1">
            <a:off x="6984104" y="2415235"/>
            <a:ext cx="2870464" cy="210524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8897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9EC4FFF-4234-ED8A-84F4-733FDBD1C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6" b="53825" l="3397" r="93207">
                        <a14:foregroundMark x1="7201" y1="12910" x2="10734" y2="12910"/>
                        <a14:foregroundMark x1="49457" y1="9426" x2="50543" y2="1776"/>
                        <a14:foregroundMark x1="93478" y1="12227" x2="93478" y2="12227"/>
                        <a14:foregroundMark x1="93478" y1="12227" x2="86957" y2="11817"/>
                        <a14:foregroundMark x1="49185" y1="41257" x2="49728" y2="51230"/>
                        <a14:foregroundMark x1="49728" y1="51230" x2="52310" y2="46516"/>
                        <a14:foregroundMark x1="9647" y1="12227" x2="3397" y2="12910"/>
                        <a14:foregroundMark x1="47826" y1="50888" x2="42255" y2="53825"/>
                        <a14:foregroundMark x1="50951" y1="41462" x2="40489" y2="45287"/>
                        <a14:foregroundMark x1="50272" y1="42145" x2="56193" y2="38639"/>
                        <a14:foregroundMark x1="56521" y1="42101" x2="54348" y2="45833"/>
                        <a14:backgroundMark x1="29348" y1="38525" x2="30163" y2="56967"/>
                        <a14:backgroundMark x1="69973" y1="43579" x2="72418" y2="51230"/>
                        <a14:backgroundMark x1="63315" y1="33607" x2="61685" y2="39754"/>
                        <a14:backgroundMark x1="65489" y1="43716" x2="64130" y2="51913"/>
                        <a14:backgroundMark x1="64130" y1="30669" x2="65489" y2="33811"/>
                        <a14:backgroundMark x1="36277" y1="42691" x2="36277" y2="42691"/>
                        <a14:backgroundMark x1="61005" y1="37090" x2="60598" y2="39891"/>
                        <a14:backgroundMark x1="60598" y1="41120" x2="61957" y2="44740"/>
                        <a14:backgroundMark x1="59511" y1="38661" x2="59511" y2="42350"/>
                        <a14:backgroundMark x1="58832" y1="40096" x2="58832" y2="43033"/>
                        <a14:backgroundMark x1="58152" y1="40096" x2="58152" y2="40096"/>
                        <a14:backgroundMark x1="58152" y1="40232" x2="59918" y2="38661"/>
                        <a14:backgroundMark x1="58560" y1="38525" x2="57880" y2="40915"/>
                        <a14:backgroundMark x1="39130" y1="40574" x2="38451" y2="44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910"/>
          <a:stretch/>
        </p:blipFill>
        <p:spPr>
          <a:xfrm>
            <a:off x="7666699" y="2606351"/>
            <a:ext cx="4183741" cy="425164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D90AB0-1F07-EE94-939A-29033AC6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RIO DE JANEIRO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9A3F8A-7322-DD7E-2195-3DF082EB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08" y="1913425"/>
            <a:ext cx="10581757" cy="3992075"/>
          </a:xfrm>
        </p:spPr>
        <p:txBody>
          <a:bodyPr/>
          <a:lstStyle/>
          <a:p>
            <a:r>
              <a:rPr lang="cs-CZ" sz="2400" dirty="0"/>
              <a:t>Místo- Rio de </a:t>
            </a:r>
            <a:r>
              <a:rPr lang="cs-CZ" sz="2400" dirty="0" err="1"/>
              <a:t>Janeiro</a:t>
            </a:r>
            <a:r>
              <a:rPr lang="cs-CZ" sz="2400" dirty="0"/>
              <a:t>, </a:t>
            </a:r>
            <a:r>
              <a:rPr lang="cs-CZ" sz="2400" dirty="0">
                <a:solidFill>
                  <a:srgbClr val="00B050"/>
                </a:solidFill>
              </a:rPr>
              <a:t>Brazílie</a:t>
            </a:r>
          </a:p>
          <a:p>
            <a:r>
              <a:rPr lang="cs-CZ" sz="2400" dirty="0"/>
              <a:t>Vznik-1921-1931</a:t>
            </a:r>
          </a:p>
          <a:p>
            <a:r>
              <a:rPr lang="cs-CZ" sz="2400" dirty="0"/>
              <a:t>Nový div světa</a:t>
            </a:r>
          </a:p>
          <a:p>
            <a:r>
              <a:rPr lang="cs-CZ" sz="2400" dirty="0"/>
              <a:t>Socha je vysoká 302 metrů, včetně podstavce pak měří 38 metrů</a:t>
            </a:r>
          </a:p>
          <a:p>
            <a:r>
              <a:rPr lang="cs-CZ" sz="2400" b="0" i="0" dirty="0">
                <a:solidFill>
                  <a:schemeClr val="tx1">
                    <a:lumMod val="85000"/>
                  </a:schemeClr>
                </a:solidFill>
                <a:effectLst/>
                <a:latin typeface="intervariable"/>
              </a:rPr>
              <a:t>Přes 2 miliony návštěv ročně</a:t>
            </a:r>
          </a:p>
          <a:p>
            <a:r>
              <a:rPr lang="cs-CZ" sz="2400" b="0" i="0" dirty="0">
                <a:solidFill>
                  <a:schemeClr val="tx1">
                    <a:lumMod val="85000"/>
                  </a:schemeClr>
                </a:solidFill>
                <a:effectLst/>
                <a:latin typeface="intervariable"/>
              </a:rPr>
              <a:t>Zapsaná v UNESCO památkách</a:t>
            </a:r>
            <a:endParaRPr lang="cs-CZ" sz="2400" dirty="0">
              <a:solidFill>
                <a:schemeClr val="tx1">
                  <a:lumMod val="85000"/>
                </a:schemeClr>
              </a:solidFill>
              <a:effectLst/>
              <a:latin typeface="intervariable"/>
            </a:endParaRPr>
          </a:p>
          <a:p>
            <a:r>
              <a:rPr lang="cs-CZ" sz="2400" b="0" i="0" dirty="0">
                <a:solidFill>
                  <a:schemeClr val="tx1">
                    <a:lumMod val="85000"/>
                  </a:schemeClr>
                </a:solidFill>
                <a:effectLst/>
                <a:latin typeface="intervariable"/>
              </a:rPr>
              <a:t>Přes 2 miliony návštěv ročně</a:t>
            </a:r>
          </a:p>
          <a:p>
            <a:endParaRPr lang="cs-CZ" b="0" i="0" dirty="0">
              <a:solidFill>
                <a:schemeClr val="tx1">
                  <a:lumMod val="85000"/>
                </a:schemeClr>
              </a:solidFill>
              <a:effectLst/>
              <a:latin typeface="intervariable"/>
            </a:endParaRPr>
          </a:p>
          <a:p>
            <a:endParaRPr lang="cs-CZ" dirty="0">
              <a:solidFill>
                <a:schemeClr val="tx1">
                  <a:lumMod val="8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A9F32663-06D9-1D4C-A0C5-239DED8AFB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31341" y="3276599"/>
            <a:ext cx="2017059" cy="201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F127F4C-77B3-0BA0-F438-4A0441407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7" y="443055"/>
            <a:ext cx="2810922" cy="1944221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285E2412-2E64-A052-475B-58D55CC9E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1665"/>
            <a:ext cx="2648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35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77038-D4C8-3312-9B00-30F2BD9E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RIO DE JANEIRO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724A271-DD17-A221-E6A4-E660E134B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94" y="1732449"/>
            <a:ext cx="10744805" cy="4058751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chemeClr val="tx1"/>
                </a:solidFill>
                <a:effectLst/>
              </a:rPr>
              <a:t>Obklopena tropickou přírodou</a:t>
            </a:r>
          </a:p>
          <a:p>
            <a:r>
              <a:rPr lang="cs-CZ" sz="2400" b="0" i="0" dirty="0">
                <a:solidFill>
                  <a:schemeClr val="tx1"/>
                </a:solidFill>
                <a:effectLst/>
              </a:rPr>
              <a:t>Viditelná z většiny města</a:t>
            </a:r>
            <a:endParaRPr lang="cs-CZ" sz="2400" dirty="0">
              <a:solidFill>
                <a:schemeClr val="tx1"/>
              </a:solidFill>
              <a:effectLst/>
            </a:endParaRPr>
          </a:p>
          <a:p>
            <a:r>
              <a:rPr lang="cs-CZ" sz="2400" b="0" i="0" dirty="0">
                <a:solidFill>
                  <a:schemeClr val="tx1"/>
                </a:solidFill>
                <a:effectLst/>
              </a:rPr>
              <a:t>Symbol víry, naděje, </a:t>
            </a:r>
            <a:r>
              <a:rPr lang="cs-CZ" sz="2400" b="0" i="0" dirty="0">
                <a:solidFill>
                  <a:srgbClr val="FF66FF"/>
                </a:solidFill>
                <a:effectLst/>
              </a:rPr>
              <a:t>lásky</a:t>
            </a:r>
          </a:p>
          <a:p>
            <a:r>
              <a:rPr lang="cs-CZ" sz="2400" b="0" i="0" dirty="0">
                <a:solidFill>
                  <a:schemeClr val="tx1"/>
                </a:solidFill>
                <a:effectLst/>
              </a:rPr>
              <a:t>V roce 2007 nový div</a:t>
            </a:r>
          </a:p>
          <a:p>
            <a:r>
              <a:rPr lang="cs-CZ" sz="2400" b="0" i="0" dirty="0">
                <a:solidFill>
                  <a:schemeClr val="tx1"/>
                </a:solidFill>
                <a:effectLst/>
                <a:latin typeface="intervariable"/>
              </a:rPr>
              <a:t>Často ve filmech a reklamách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Brazil City Wallpapers - Top Free Brazil City Backgrounds - WallpaperAccess">
            <a:extLst>
              <a:ext uri="{FF2B5EF4-FFF2-40B4-BE49-F238E27FC236}">
                <a16:creationId xmlns:a16="http://schemas.microsoft.com/office/drawing/2014/main" id="{9E31EEEF-5D4C-E8C4-B6B0-48FD14807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" b="9414"/>
          <a:stretch/>
        </p:blipFill>
        <p:spPr bwMode="auto">
          <a:xfrm>
            <a:off x="5844339" y="1659180"/>
            <a:ext cx="5522161" cy="35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9904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7317D-7FED-F079-F29B-9D927454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28CD65-3203-819D-C704-E79F40EF4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cs-CZ" sz="4800" dirty="0"/>
              <a:t>DĚKUJI ZA POZORNOST</a:t>
            </a:r>
          </a:p>
          <a:p>
            <a:pPr marL="36900" indent="0" algn="ctr">
              <a:buNone/>
            </a:pPr>
            <a:r>
              <a:rPr lang="cs-CZ" sz="3200" dirty="0"/>
              <a:t> dotazy??</a:t>
            </a:r>
          </a:p>
        </p:txBody>
      </p:sp>
    </p:spTree>
    <p:extLst>
      <p:ext uri="{BB962C8B-B14F-4D97-AF65-F5344CB8AC3E}">
        <p14:creationId xmlns:p14="http://schemas.microsoft.com/office/powerpoint/2010/main" val="115399680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54</TotalTime>
  <Words>79</Words>
  <Application>Microsoft Office PowerPoint</Application>
  <PresentationFormat>Širokoúhlá obrazovka</PresentationFormat>
  <Paragraphs>22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Book Antiqua</vt:lpstr>
      <vt:lpstr>Calibri</vt:lpstr>
      <vt:lpstr>Calisto MT</vt:lpstr>
      <vt:lpstr>intervariable</vt:lpstr>
      <vt:lpstr>Wingdings 2</vt:lpstr>
      <vt:lpstr>Břidlice</vt:lpstr>
      <vt:lpstr>RIO DE JANEIRO</vt:lpstr>
      <vt:lpstr>Prezentace aplikace PowerPoint</vt:lpstr>
      <vt:lpstr>Prezentace aplikace PowerPoint</vt:lpstr>
      <vt:lpstr>RIO DE JANEIRO</vt:lpstr>
      <vt:lpstr>RIO DE JANEIRO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4</cp:revision>
  <dcterms:created xsi:type="dcterms:W3CDTF">2025-04-23T08:20:11Z</dcterms:created>
  <dcterms:modified xsi:type="dcterms:W3CDTF">2025-04-28T10:04:30Z</dcterms:modified>
</cp:coreProperties>
</file>