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0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08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4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33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8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67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52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96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1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77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70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3A0B6B-5F9B-4967-8D9F-D9EE0F1FFF3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472FA7-C24E-47A7-9137-6ABB04BA5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92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B0ED4-7C9E-29E0-8410-4794389E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2" y="537881"/>
            <a:ext cx="6140824" cy="1111625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20. ŘÍJNA-DEN STROMU</a:t>
            </a:r>
          </a:p>
        </p:txBody>
      </p:sp>
      <p:pic>
        <p:nvPicPr>
          <p:cNvPr id="1026" name="Picture 2" descr="Kreslené stromů — Stock Fotografie © Multik #43524943">
            <a:extLst>
              <a:ext uri="{FF2B5EF4-FFF2-40B4-BE49-F238E27FC236}">
                <a16:creationId xmlns:a16="http://schemas.microsoft.com/office/drawing/2014/main" id="{1C1940C1-577F-4EB8-46C2-3176C6A0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8" y="1804099"/>
            <a:ext cx="9744075" cy="44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3B75D-D117-A1B5-25CB-0941C496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964" y="609599"/>
            <a:ext cx="9875520" cy="1356360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JEDLE</a:t>
            </a:r>
          </a:p>
        </p:txBody>
      </p:sp>
      <p:pic>
        <p:nvPicPr>
          <p:cNvPr id="1026" name="Picture 2" descr="jedle, jehličnany, strom, šišky | Pikist">
            <a:extLst>
              <a:ext uri="{FF2B5EF4-FFF2-40B4-BE49-F238E27FC236}">
                <a16:creationId xmlns:a16="http://schemas.microsoft.com/office/drawing/2014/main" id="{097BD27A-EE8A-15F1-892F-E45A44F5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94" y="3758681"/>
            <a:ext cx="3502585" cy="2312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Jedle kavkazská - Stromy s balem jehličnaté">
            <a:extLst>
              <a:ext uri="{FF2B5EF4-FFF2-40B4-BE49-F238E27FC236}">
                <a16:creationId xmlns:a16="http://schemas.microsoft.com/office/drawing/2014/main" id="{FAED9964-4CDB-36FF-2A90-562E26F8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20" y="589614"/>
            <a:ext cx="3346064" cy="3169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Jedle obrovská Abies grandis | Blanokřídlí v Praze">
            <a:extLst>
              <a:ext uri="{FF2B5EF4-FFF2-40B4-BE49-F238E27FC236}">
                <a16:creationId xmlns:a16="http://schemas.microsoft.com/office/drawing/2014/main" id="{07B5E721-1E78-5421-BF0A-2FDDC25C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4" y="2011622"/>
            <a:ext cx="3863252" cy="2592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581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AD70A-AB26-3008-5818-A2C5200A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17936"/>
            <a:ext cx="4094849" cy="54802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SMRK</a:t>
            </a:r>
          </a:p>
        </p:txBody>
      </p:sp>
      <p:pic>
        <p:nvPicPr>
          <p:cNvPr id="1028" name="Picture 4" descr="Hora Smrk - Nejvyšší hora Jizerek průvodce">
            <a:extLst>
              <a:ext uri="{FF2B5EF4-FFF2-40B4-BE49-F238E27FC236}">
                <a16:creationId xmlns:a16="http://schemas.microsoft.com/office/drawing/2014/main" id="{5C3A6E57-2B5E-8A5E-F766-AA3BE97E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" y="3041636"/>
            <a:ext cx="3761510" cy="2821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mrk Šiška Jehličí - Fotografie zdarma na Pixabay">
            <a:extLst>
              <a:ext uri="{FF2B5EF4-FFF2-40B4-BE49-F238E27FC236}">
                <a16:creationId xmlns:a16="http://schemas.microsoft.com/office/drawing/2014/main" id="{D4188218-0CAE-14E6-45E4-989F4409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15" y="2196221"/>
            <a:ext cx="3385540" cy="2255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rmalium Teplice průvodce: Ceník, otevírací doba, obsazenost">
            <a:extLst>
              <a:ext uri="{FF2B5EF4-FFF2-40B4-BE49-F238E27FC236}">
                <a16:creationId xmlns:a16="http://schemas.microsoft.com/office/drawing/2014/main" id="{A33D8971-D525-A913-F723-F18CD3E4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9" y="1977736"/>
            <a:ext cx="2902527" cy="2902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8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30</TotalTime>
  <Words>6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Corbel</vt:lpstr>
      <vt:lpstr>Základ</vt:lpstr>
      <vt:lpstr>20. ŘÍJNA-DEN STROMU</vt:lpstr>
      <vt:lpstr>JEDLE</vt:lpstr>
      <vt:lpstr>SMRK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5</cp:revision>
  <dcterms:created xsi:type="dcterms:W3CDTF">2025-10-13T08:16:24Z</dcterms:created>
  <dcterms:modified xsi:type="dcterms:W3CDTF">2025-10-20T08:27:38Z</dcterms:modified>
</cp:coreProperties>
</file>