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8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E71E80-AFFB-7697-F58D-AF265F072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3AB3AA6-A4C5-2F21-03A1-694CB9BB5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A1DD5C-0864-2E06-C765-87E981370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862E6-5F6F-4C61-BF94-FC2A179E0BFB}" type="datetimeFigureOut">
              <a:rPr lang="cs-CZ" smtClean="0"/>
              <a:t>20.12.2024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0DF90F-1E03-38A0-072D-6DC043EF5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D09DB3-A659-B17F-8924-EDFE39BDB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9E56-1171-4AF1-8DD7-85167E6D15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1866666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F5777E-8490-B2E6-05C4-47839F32B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762CB51-C5BC-272D-32DB-04A567147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2F2B55-70DA-FDB7-7832-215DF4D0A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862E6-5F6F-4C61-BF94-FC2A179E0BFB}" type="datetimeFigureOut">
              <a:rPr lang="cs-CZ" smtClean="0"/>
              <a:t>20.12.2024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9A712C-6EB2-FC16-369A-2E9C05A29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F74570-4FE9-2E09-8057-E0D2200FE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9E56-1171-4AF1-8DD7-85167E6D15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4427056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E6E8A88-FD34-F0D6-638E-DCF897F7F3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015A1CE-6C16-BF0F-3AEF-BA91186BD0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028AEB-B391-0560-4A2B-7A313BAA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862E6-5F6F-4C61-BF94-FC2A179E0BFB}" type="datetimeFigureOut">
              <a:rPr lang="cs-CZ" smtClean="0"/>
              <a:t>20.12.2024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DEBB26-16A2-60B8-5C05-5CD25CCB8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C4FB78-39EE-3620-872F-113BCD4C4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9E56-1171-4AF1-8DD7-85167E6D15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292922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D85053-8683-7FD5-E829-99864FB07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556C0E-7286-BD5D-2FB5-61B5A38DA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C7D6F5-6C84-FD93-EB85-23E740DDA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862E6-5F6F-4C61-BF94-FC2A179E0BFB}" type="datetimeFigureOut">
              <a:rPr lang="cs-CZ" smtClean="0"/>
              <a:t>20.12.2024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255C9A-2013-CB5B-7CEA-AE4A49863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186E5D-066E-087D-97DC-31CBEFA5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9E56-1171-4AF1-8DD7-85167E6D15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262325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C5E42B-B396-48DA-4CE7-71F4C3714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F8717D9-6A6B-ABCA-26D8-3EE5D15A9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C77FC1-757C-49D7-1922-A42562A49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862E6-5F6F-4C61-BF94-FC2A179E0BFB}" type="datetimeFigureOut">
              <a:rPr lang="cs-CZ" smtClean="0"/>
              <a:t>20.12.2024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9EE827-0E98-50E0-2320-DCC8186CA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D6F8F3-7C56-6B89-FA77-59C45810B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9E56-1171-4AF1-8DD7-85167E6D15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9353833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1B5ECC-2D2E-DCB4-8586-224912834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31A5FC-C41D-B582-BB5F-C4D95E1597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4AC9FFC-A3C0-189E-1FBD-5DBABA14E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FC8EB7-4510-89F1-75F8-FB0A04DC6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862E6-5F6F-4C61-BF94-FC2A179E0BFB}" type="datetimeFigureOut">
              <a:rPr lang="cs-CZ" smtClean="0"/>
              <a:t>20.12.2024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B12D221-90B3-0923-A9C2-ECF5B2D73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38E66BB-B31D-278E-CF2B-F30BE7335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9E56-1171-4AF1-8DD7-85167E6D15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2084686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D880CE-64E1-DCA4-5C4E-5CCFBE91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9954AFA-5619-BFFB-C56D-941675FD5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2267638-5340-927F-1736-318462A791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83B13F3-923E-84A5-2FF5-FB81C55CCC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391DACE-4F63-74D5-099C-7EB600DBA7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F48DD64-AE0D-E1F9-4B3A-CAA21076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862E6-5F6F-4C61-BF94-FC2A179E0BFB}" type="datetimeFigureOut">
              <a:rPr lang="cs-CZ" smtClean="0"/>
              <a:t>20.12.2024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4882F41-4A21-7F49-8FE9-EAC7E3AB8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2FC31FC-9809-B568-963C-95C60CDC0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9E56-1171-4AF1-8DD7-85167E6D15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3982806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E758FD-A1DA-4CFA-0684-C91CAE4F1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1A743D0-9106-4748-A580-6A32B9109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862E6-5F6F-4C61-BF94-FC2A179E0BFB}" type="datetimeFigureOut">
              <a:rPr lang="cs-CZ" smtClean="0"/>
              <a:t>20.12.2024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24B7A11-6C52-5FBB-CA99-14DE2457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12C55F5-ADDC-97AE-E315-B1F5A97F4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9E56-1171-4AF1-8DD7-85167E6D15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84717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09F080F-E6A1-1C74-DDF9-B750096AD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862E6-5F6F-4C61-BF94-FC2A179E0BFB}" type="datetimeFigureOut">
              <a:rPr lang="cs-CZ" smtClean="0"/>
              <a:t>20.12.2024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36A1CDD-A074-60B9-9D83-AA18BCD01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24A8FC1-7983-3A25-E682-6BD9F70B1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9E56-1171-4AF1-8DD7-85167E6D15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8746026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976A33-0318-CC09-B993-0187DE0AF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03C1CB-B2FC-DF9E-E306-733160294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B41B210-D3BD-E761-11FC-9F5D6C075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6BF95C2-44E6-857A-EC79-61FE7B30B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862E6-5F6F-4C61-BF94-FC2A179E0BFB}" type="datetimeFigureOut">
              <a:rPr lang="cs-CZ" smtClean="0"/>
              <a:t>20.12.2024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FFB0C79-4BF4-787E-1A5C-1D053BE33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9FBF9C2-219F-33CE-C076-E46493FB3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9E56-1171-4AF1-8DD7-85167E6D15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5272075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E4A268-A9B9-693D-C6F6-324170F61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1D2C1B3-D063-9DCD-858E-3AE54F1C8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E1786C0-DDB5-01B3-CC71-400D3F5A4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9EC4399-483F-63E8-8F19-3EC005683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862E6-5F6F-4C61-BF94-FC2A179E0BFB}" type="datetimeFigureOut">
              <a:rPr lang="cs-CZ" smtClean="0"/>
              <a:t>20.12.2024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50315EA-09B1-D5EC-AF31-82C7A5EBF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79ED359-3345-81AE-4EA0-3C062B547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9E56-1171-4AF1-8DD7-85167E6D15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1944481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3FBEAD-832E-7F2B-929D-4884B8DD1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902D21F-D9D9-E00D-A50A-E0468775F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A0FEA0-6D2A-FBF8-9BE6-81BAB161E8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862E6-5F6F-4C61-BF94-FC2A179E0BFB}" type="datetimeFigureOut">
              <a:rPr lang="cs-CZ" smtClean="0"/>
              <a:t>20.12.2024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88782B-4732-D1E4-CE81-EA023711E0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FB33F5-A4EA-EEAE-D03F-215F739AA1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C9E56-1171-4AF1-8DD7-85167E6D15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872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AA7D8B-F9FD-16A0-B009-50225B2D4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                                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9F03BC-A643-4AA0-11A9-0C779106E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Vánoční obrázky - Veselé Vánoce a šťastný nový rok | Vtipnice.eu">
            <a:extLst>
              <a:ext uri="{FF2B5EF4-FFF2-40B4-BE49-F238E27FC236}">
                <a16:creationId xmlns:a16="http://schemas.microsoft.com/office/drawing/2014/main" id="{21694FEE-D6AF-DF9B-9917-3CD9DBD34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2" y="3963"/>
            <a:ext cx="10354234" cy="68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260345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EB035F-EA7A-7A69-2576-2336DCC95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           </a:t>
            </a:r>
            <a:r>
              <a:rPr lang="cs-CZ" sz="4800" b="1" dirty="0">
                <a:solidFill>
                  <a:srgbClr val="FF99FF"/>
                </a:solidFill>
              </a:rPr>
              <a:t>krásné vánoce přeje Denisa</a:t>
            </a:r>
            <a:endParaRPr lang="cs-CZ" b="1" dirty="0">
              <a:solidFill>
                <a:srgbClr val="FF99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D251DB-EA1C-6902-174F-FCE4064C8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1812" y="1825625"/>
            <a:ext cx="8511988" cy="4351338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2050" name="Picture 2" descr="Najkrajší stromček - Rozprávkozem">
            <a:extLst>
              <a:ext uri="{FF2B5EF4-FFF2-40B4-BE49-F238E27FC236}">
                <a16:creationId xmlns:a16="http://schemas.microsoft.com/office/drawing/2014/main" id="{FF24E496-4E3F-86F2-EA80-00290B803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577" y="2061882"/>
            <a:ext cx="2752164" cy="387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řání vánoce ostatní « Rubrika | OBRÁZKY PRO VÁS | Christmas, Gif">
            <a:extLst>
              <a:ext uri="{FF2B5EF4-FFF2-40B4-BE49-F238E27FC236}">
                <a16:creationId xmlns:a16="http://schemas.microsoft.com/office/drawing/2014/main" id="{54551DD1-0C97-A6BB-CCDA-F7B82D6D1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30" y="2178423"/>
            <a:ext cx="4760163" cy="452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385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anocni Strom Omalovanka">
            <a:extLst>
              <a:ext uri="{FF2B5EF4-FFF2-40B4-BE49-F238E27FC236}">
                <a16:creationId xmlns:a16="http://schemas.microsoft.com/office/drawing/2014/main" id="{000A27BA-7BDF-79A4-A0CC-B4ACFFCA5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-398095"/>
            <a:ext cx="4844116" cy="725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ánoční baňka Star Red | Bella Rose">
            <a:extLst>
              <a:ext uri="{FF2B5EF4-FFF2-40B4-BE49-F238E27FC236}">
                <a16:creationId xmlns:a16="http://schemas.microsoft.com/office/drawing/2014/main" id="{5BD635C4-DAF4-A729-9114-DFE9ECF0B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943" y="2252799"/>
            <a:ext cx="1370375" cy="117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ristbaumkugeln aus Glas in rot mit Glitzer 24 Stück, 80 | Online ...">
            <a:extLst>
              <a:ext uri="{FF2B5EF4-FFF2-40B4-BE49-F238E27FC236}">
                <a16:creationId xmlns:a16="http://schemas.microsoft.com/office/drawing/2014/main" id="{DC4E206C-DE97-D2A9-2203-B1D690F19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67757"/>
            <a:ext cx="1214718" cy="134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85538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7</Words>
  <Application>Microsoft Office PowerPoint</Application>
  <PresentationFormat>Širokoúhlá obrazovka</PresentationFormat>
  <Paragraphs>2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Motiv Office</vt:lpstr>
      <vt:lpstr>                                  B</vt:lpstr>
      <vt:lpstr>             krásné vánoce přeje Denisa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Juhaňák Adam</dc:creator>
  <cp:lastModifiedBy>Juhaňák Adam</cp:lastModifiedBy>
  <cp:revision>3</cp:revision>
  <dcterms:created xsi:type="dcterms:W3CDTF">2024-12-06T07:13:01Z</dcterms:created>
  <dcterms:modified xsi:type="dcterms:W3CDTF">2024-12-20T07:29:55Z</dcterms:modified>
</cp:coreProperties>
</file>