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7652-6931-4085-B598-9FA78166BD76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0890-A77B-4931-AA68-A97DDCF0E7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47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7652-6931-4085-B598-9FA78166BD76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0890-A77B-4931-AA68-A97DDCF0E7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15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7652-6931-4085-B598-9FA78166BD76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0890-A77B-4931-AA68-A97DDCF0E7ED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137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7652-6931-4085-B598-9FA78166BD76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0890-A77B-4931-AA68-A97DDCF0E7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795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7652-6931-4085-B598-9FA78166BD76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0890-A77B-4931-AA68-A97DDCF0E7ED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2483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7652-6931-4085-B598-9FA78166BD76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0890-A77B-4931-AA68-A97DDCF0E7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514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7652-6931-4085-B598-9FA78166BD76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0890-A77B-4931-AA68-A97DDCF0E7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089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7652-6931-4085-B598-9FA78166BD76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0890-A77B-4931-AA68-A97DDCF0E7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32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7652-6931-4085-B598-9FA78166BD76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0890-A77B-4931-AA68-A97DDCF0E7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39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7652-6931-4085-B598-9FA78166BD76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0890-A77B-4931-AA68-A97DDCF0E7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55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7652-6931-4085-B598-9FA78166BD76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0890-A77B-4931-AA68-A97DDCF0E7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01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7652-6931-4085-B598-9FA78166BD76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0890-A77B-4931-AA68-A97DDCF0E7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9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7652-6931-4085-B598-9FA78166BD76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0890-A77B-4931-AA68-A97DDCF0E7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27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7652-6931-4085-B598-9FA78166BD76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0890-A77B-4931-AA68-A97DDCF0E7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87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7652-6931-4085-B598-9FA78166BD76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0890-A77B-4931-AA68-A97DDCF0E7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59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7652-6931-4085-B598-9FA78166BD76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0890-A77B-4931-AA68-A97DDCF0E7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45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7652-6931-4085-B598-9FA78166BD76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2D0890-A77B-4931-AA68-A97DDCF0E7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4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28BBA-7F31-2052-BF41-4DCB2BAF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327" y="372060"/>
            <a:ext cx="7111999" cy="745539"/>
          </a:xfrm>
        </p:spPr>
        <p:txBody>
          <a:bodyPr>
            <a:normAutofit/>
          </a:bodyPr>
          <a:lstStyle/>
          <a:p>
            <a:pPr algn="ctr"/>
            <a:r>
              <a:rPr lang="cs-CZ" u="sng" dirty="0">
                <a:solidFill>
                  <a:schemeClr val="accent6">
                    <a:lumMod val="50000"/>
                  </a:schemeClr>
                </a:solidFill>
              </a:rPr>
              <a:t>Den země 22.4.</a:t>
            </a:r>
          </a:p>
        </p:txBody>
      </p:sp>
      <p:pic>
        <p:nvPicPr>
          <p:cNvPr id="1026" name="Picture 2" descr="Premium Vector | Vector Cartoon Color Globe Illustration">
            <a:extLst>
              <a:ext uri="{FF2B5EF4-FFF2-40B4-BE49-F238E27FC236}">
                <a16:creationId xmlns:a16="http://schemas.microsoft.com/office/drawing/2014/main" id="{3528D8A2-4189-41DC-66C2-F2BAC0BB4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2" y="55418"/>
            <a:ext cx="1136487" cy="11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d Rejected Or Rated X Sign Denial, Sign, Symbolic, Icon PNG ...">
            <a:extLst>
              <a:ext uri="{FF2B5EF4-FFF2-40B4-BE49-F238E27FC236}">
                <a16:creationId xmlns:a16="http://schemas.microsoft.com/office/drawing/2014/main" id="{23D63B4B-A9B7-5ECC-3CB6-43CE847CA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19" y="886691"/>
            <a:ext cx="944417" cy="9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eck emoji">
            <a:extLst>
              <a:ext uri="{FF2B5EF4-FFF2-40B4-BE49-F238E27FC236}">
                <a16:creationId xmlns:a16="http://schemas.microsoft.com/office/drawing/2014/main" id="{13902EB4-4CE3-5392-D9E8-8670CEAD7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346" y="942505"/>
            <a:ext cx="974147" cy="95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Photo | Peaceful world design element with green environment">
            <a:extLst>
              <a:ext uri="{FF2B5EF4-FFF2-40B4-BE49-F238E27FC236}">
                <a16:creationId xmlns:a16="http://schemas.microsoft.com/office/drawing/2014/main" id="{EAE80287-5C24-F5C3-100A-E1076EB04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6" y="1113154"/>
            <a:ext cx="1387763" cy="13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ře plastů zaplavuje oceány. Odpad by pokryl celou Francii - Flowee">
            <a:extLst>
              <a:ext uri="{FF2B5EF4-FFF2-40B4-BE49-F238E27FC236}">
                <a16:creationId xmlns:a16="http://schemas.microsoft.com/office/drawing/2014/main" id="{280D1769-C44E-69B5-676E-C9F8E5F43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4" y="2161051"/>
            <a:ext cx="2678545" cy="19766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n on Healthy lifestyle tips">
            <a:extLst>
              <a:ext uri="{FF2B5EF4-FFF2-40B4-BE49-F238E27FC236}">
                <a16:creationId xmlns:a16="http://schemas.microsoft.com/office/drawing/2014/main" id="{176C8C00-A9CF-A416-84D2-486DEEB10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4461164"/>
            <a:ext cx="2752436" cy="16662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и На Рабочий Стол Весна Природа В Горах Лесу У Реки - 66 фото">
            <a:extLst>
              <a:ext uri="{FF2B5EF4-FFF2-40B4-BE49-F238E27FC236}">
                <a16:creationId xmlns:a16="http://schemas.microsoft.com/office/drawing/2014/main" id="{795F37CB-D401-BF74-0E4A-AEE95A18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44" y="2189017"/>
            <a:ext cx="3288146" cy="20550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ree fotobanka : Příroda, křídlo, rostlina, louka, prérie, květ, zvíře ...">
            <a:extLst>
              <a:ext uri="{FF2B5EF4-FFF2-40B4-BE49-F238E27FC236}">
                <a16:creationId xmlns:a16="http://schemas.microsoft.com/office/drawing/2014/main" id="{9A7A8E99-797B-5B60-328F-42373C7BE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509" y="4692165"/>
            <a:ext cx="3110346" cy="1596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Země Planeta Zeměkoule - Obrázek zdarma na Pixabay">
            <a:extLst>
              <a:ext uri="{FF2B5EF4-FFF2-40B4-BE49-F238E27FC236}">
                <a16:creationId xmlns:a16="http://schemas.microsoft.com/office/drawing/2014/main" id="{FE509F8C-9CA7-CC3E-CB54-6C0E857D0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891" y="3011055"/>
            <a:ext cx="1886526" cy="18865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84758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4</Words>
  <Application>Microsoft Office PowerPoint</Application>
  <PresentationFormat>Širokoúhlá obrazovka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Fazeta</vt:lpstr>
      <vt:lpstr>Den země 22.4.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2</cp:revision>
  <dcterms:created xsi:type="dcterms:W3CDTF">2025-04-23T09:10:57Z</dcterms:created>
  <dcterms:modified xsi:type="dcterms:W3CDTF">2025-04-23T09:33:50Z</dcterms:modified>
</cp:coreProperties>
</file>