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8C5F0-5209-96DD-995B-8042F3368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0668E2-0D4B-5E39-ABD9-372347336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777B37-EC96-A488-CD51-068E4FAB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EFB7CC-0B09-66F4-097E-F28B130C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249505-2BB1-DE4D-8356-2BD41CAF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6E02A-B465-039F-85DD-0A15A340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E157FD-9F68-E4EA-C8D6-A5D214ADB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D2B1FC-7E4D-E8D7-DC8C-1BD69961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F53F56-DFD7-0C9F-2FFF-06152C9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CA1396-1FF7-E980-E260-4207F9F1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81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FE3CE3-F2AE-1C0F-11C7-ECFB1BBBD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2F18B8-E776-FB9F-EDC4-F0233A99A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23987B-0997-CFB4-D1D7-6C5F7661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22B59-2BE9-1E9D-94EB-E13DBECB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1B2E14-64F9-D96D-EB77-D34B7B0D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94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A5D74-0E67-AFE8-7689-1D737C6D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915A7-5491-D187-49B8-DDBD3374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7F46B2-568D-CB9E-FB03-411AC9CF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AFBC26-06BD-3A55-297B-D9AE9CAC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519A09-5484-43F1-571D-16897B75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98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037B1-FA6D-73EE-9686-87080FC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F4D1A0-77B5-CEE7-4F5A-AEE2AB149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AA8420-5FD5-F187-2AE1-89D0099B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4D98F0-3B28-27D7-E446-F3120C9B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7399B1-D2D3-670A-8B01-DA553518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1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7F534-3565-5FE4-4E9F-9F30BE2E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F2056-0FEA-1429-4433-165DB8C70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368D60-921E-445D-339E-7E2609330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34F007-EA91-9477-66B2-8D00BFB9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541429-17A3-F494-C78E-F2A73337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79A9C-A5E3-3CC5-4BD3-C4884607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15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AE9A3-B151-F0C5-622D-480FDF5A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A507E2-4E5F-CEE3-F284-2A583E295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D6AC3D-1D83-3D6C-A73A-0C0A75FDC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E11298-3D1F-F053-FB46-A8441B7A4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7A9595-55C0-B72D-8BAE-8D423ADCA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7011C9-7667-E73D-8A95-402467D0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A22F76-878B-FE89-F2BB-6FC78AAC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DE2C50-C2A9-E3F2-799C-05F37ED9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2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E646F-1658-02C0-D1E5-C9D4132F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CA5D75-9AB3-BD90-AC9D-78001374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948DAF-A77A-4251-BAC2-ACFEC866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B1108C-1819-289C-8A3E-1D8CFBF8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8B2519E-456E-7985-6365-BB7BE72B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83C162-7F97-C8BB-6B21-61AE7949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43BF7C-90E5-DCFB-39AA-19CA3EC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20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599FA-D7A1-DD84-EAD7-6A021586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E309C-0A9D-34E7-934A-F01AC9F7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77C1D6-36BC-78D0-79DD-14EFE936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1CAC6D-88E6-DE7C-DABD-EAA4E062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1A3EE6-F2E8-06FA-1333-D864DB99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0E9D47-7973-93AE-6541-B1557681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94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64876-698B-145A-FA01-BEB9C923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B760A21-0FFA-616B-E1AB-DF2A70F6E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561FEE-2FB9-EE04-A12A-EA983EA86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F90B9A-8C6E-B5F5-E2BA-6DD955F2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BACD45-21DA-53BC-2465-3411985E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4DA98F-60DC-CD06-A98A-22CF719A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DA1062-C1C3-4A53-A99C-D508987D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4C6BC8-02F9-2143-9A18-49CC7E5F0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E338E0-EAAE-5DE7-22DD-FCBAF5DA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793A-2045-40BF-AA65-908A18CFA5D8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7FF993-6781-7431-0A72-4A699189D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096486-B443-B061-0529-BE76E478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43F3-DDF5-4670-A6D6-9270F4F2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3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39279-84BD-9630-34D7-393FB3AE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165" y="472702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accent1"/>
                </a:solidFill>
              </a:rPr>
              <a:t>                 Den Země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3D22BE2-5C7E-E09E-812F-78DBEBDD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8" y="3041462"/>
            <a:ext cx="3844432" cy="33438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FB252C0-6655-DFD3-1AD1-503F9615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38" y="541468"/>
            <a:ext cx="1457591" cy="15508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D08A952-6526-7990-7569-F87C24B0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056" y="239735"/>
            <a:ext cx="3260813" cy="23473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BAAF96D-621E-C9DB-AAFA-D2782109A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791" y="1798265"/>
            <a:ext cx="2187100" cy="18934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9D2882-1FE6-5E88-F050-AF9A38F6A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323" y="3937350"/>
            <a:ext cx="3913961" cy="224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C97C3F-3EC7-5905-6C82-EB855D585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274" y="4407645"/>
            <a:ext cx="2330824" cy="1893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3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                 Den Země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</cp:revision>
  <dcterms:created xsi:type="dcterms:W3CDTF">2025-04-23T08:59:51Z</dcterms:created>
  <dcterms:modified xsi:type="dcterms:W3CDTF">2025-04-23T09:17:01Z</dcterms:modified>
</cp:coreProperties>
</file>