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607A2-A31F-1DB8-9353-F30787FB6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928DA4-63CF-511F-CB84-FB8959D21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58B1CB-4274-78FA-D687-5064123C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CB7E5D-2A7E-9140-6F25-6FB8847B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9AC7F1-1004-7826-1C93-7EBAD7AE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66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589A8-6C36-836F-5232-8C10E806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6B162D-7A03-F8D5-DAB9-733429990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5DEAAB-A1A0-E4E9-72F3-57F52B0F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0D2D0E-C1C4-CC16-436F-CE82CF5E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018278-834D-E63E-902B-47AD2797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02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2FA1DA-DB14-095E-BF0A-528C5E0BC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E0CFE6-01AA-A41C-A08A-36A67B479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95CF49-9D28-B9E5-7096-7C10AFFC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3F483C-906D-E0C5-EAD5-593C3D4BC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F3C27E-B1B0-5EEC-0A43-CA0B0B2E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57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84527C-4F81-CBB0-8EFE-AFF3ABCC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45BB00-D229-1B1E-6ADD-54D45C9E5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91A070-5AFA-B08D-B032-709315DA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FBD17C-612E-6FB9-65FA-0AB6C4BA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754677-06DA-CF8E-B2CA-32A9A2B7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9B7D9F-E011-A5E2-2B1E-59376CF02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8D8263-761B-DBB9-2FA6-D38FA3BEC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560E1-EE74-D12C-35B8-24C8F95B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9DD25A-E131-AC48-0CE0-C283C1BBB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AD8E4F-7106-BF3F-F165-489FAC52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85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BB3296-EB56-3C9D-4B4F-F57E7016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C0A7DA-4102-9145-6765-ADB6AAC0C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7C9F20-64CD-E995-C399-21E51AC52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F70618-A335-7F9C-3F49-892E4F07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CB4F20-AE9D-C185-EAA5-92A3A3A3F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37C238-68A3-C98C-11CA-72DAB7C7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14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CDDFB-1F60-44AE-9E3E-3F99DE4B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C71795-BA6A-4F29-D9F9-DAEA302FB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85E9A9-7911-6CB6-1F44-19F6F8FD8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3EA1CEE-2560-4BB0-4085-4AE5475FE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9FC3EA-482B-B603-3576-3F7974439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89A3C57-D30B-6D25-6CC2-F050A2EC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3F7DA20-AB7A-A1A7-191E-64B0B003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F802937-A990-3647-0AA1-813ADAD9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95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8208C-24AF-601F-A4BB-55DA4826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20F3B-A4D8-9D55-71DD-15A54A88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B462DE-FB5F-4455-69A1-FF3B096C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D88A1F-D54B-CD44-8D57-B3AE1338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87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4A34BC-B550-A25F-243A-B75BD36B1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FB6BCE-BDBF-9649-0FF6-91DEC667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EAC323-A138-29D8-CEFD-41899809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64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0D120-C52C-CEBB-9967-451FCE5DD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6C5389-A1DE-3B6F-E48C-CE4BE91E3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A5122B-7990-04A4-BA97-A7794EC87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EC2DF2-F792-19A9-C52D-ACDA786D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B5D1AE-59B6-1785-FE2C-B94802328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8D5C0A-FD3E-7178-5FE3-C03A3E34A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0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ABAC3-FC26-1B22-9E71-3DF29B12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211951-77FD-252B-1C3A-CCA8E4C0D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D81887-86F7-704D-2546-D864E4783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E855FF-048A-DA37-2336-C90D106ED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4BD558-F1EC-EEF5-0C66-F5A1EF58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6345F9-4D22-7B5C-B312-BFAAED3A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64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B886775-4126-F20C-BFE6-8BB5BB0E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97717F-12AA-149B-0032-E77A8347E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F679F2-FED5-81D5-A206-7551BFACD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EB26-8A13-46AE-B011-10FA2F35878B}" type="datetimeFigureOut">
              <a:rPr lang="cs-CZ" smtClean="0"/>
              <a:t>23.04.2025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51C389-949D-AD3E-96FB-A577A8572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0C51FD-B3A6-9839-9DB7-EA9E7A5B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4958D-481B-46E4-90B2-9E1D56F8E6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29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CA88B-C75D-560C-D48D-83F1A0E2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445" y="62753"/>
            <a:ext cx="7884459" cy="1403817"/>
          </a:xfrm>
        </p:spPr>
        <p:txBody>
          <a:bodyPr/>
          <a:lstStyle/>
          <a:p>
            <a:br>
              <a:rPr lang="cs-CZ" dirty="0">
                <a:solidFill>
                  <a:schemeClr val="accent6">
                    <a:lumMod val="75000"/>
                  </a:schemeClr>
                </a:solidFill>
              </a:rPr>
            </a:b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1A539A-8812-AED4-CE91-D3F872B6F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52" y="197224"/>
            <a:ext cx="2182626" cy="21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ck mark good and cross illustration 46364596 Vector Art at Vecteezy">
            <a:extLst>
              <a:ext uri="{FF2B5EF4-FFF2-40B4-BE49-F238E27FC236}">
                <a16:creationId xmlns:a16="http://schemas.microsoft.com/office/drawing/2014/main" id="{7B627AC9-C5F4-55C6-F879-BDEF3C87B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7" t="26110" r="-4249" b="21548"/>
          <a:stretch/>
        </p:blipFill>
        <p:spPr bwMode="auto">
          <a:xfrm>
            <a:off x="1107138" y="325350"/>
            <a:ext cx="1470212" cy="154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S 465,583 MEJORES IMÁGENES, FOTOS DE ARCHIVO Y VECTORES DE Palomita ...">
            <a:extLst>
              <a:ext uri="{FF2B5EF4-FFF2-40B4-BE49-F238E27FC236}">
                <a16:creationId xmlns:a16="http://schemas.microsoft.com/office/drawing/2014/main" id="{12988C2F-4955-58B8-C63A-E4C65645E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1" t="9069"/>
          <a:stretch/>
        </p:blipFill>
        <p:spPr bwMode="auto">
          <a:xfrm>
            <a:off x="7620280" y="259977"/>
            <a:ext cx="1783978" cy="16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124,208 Earth elements Stock Photos | Free &amp; Royalty-free Earth ...">
            <a:extLst>
              <a:ext uri="{FF2B5EF4-FFF2-40B4-BE49-F238E27FC236}">
                <a16:creationId xmlns:a16="http://schemas.microsoft.com/office/drawing/2014/main" id="{19F749D7-6C63-5A8E-D4E2-B2046D6568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2" descr="124,208 Earth elements Stock Photos | Free &amp; Royalty-free Earth ...">
            <a:extLst>
              <a:ext uri="{FF2B5EF4-FFF2-40B4-BE49-F238E27FC236}">
                <a16:creationId xmlns:a16="http://schemas.microsoft.com/office/drawing/2014/main" id="{80518715-AEC9-7952-3E68-E33DAB3FE6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42447" y="3429000"/>
            <a:ext cx="2958353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4" descr="124,208 Earth elements Stock Photos | Free &amp; Royalty-free Earth ...">
            <a:extLst>
              <a:ext uri="{FF2B5EF4-FFF2-40B4-BE49-F238E27FC236}">
                <a16:creationId xmlns:a16="http://schemas.microsoft.com/office/drawing/2014/main" id="{63B5F678-0B76-0AD1-93B5-C54B3BE543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19072" y="3428999"/>
            <a:ext cx="4681728" cy="29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6" descr="Ressource Mondiale D'isolement Illustration de Vecteur - Illustration ...">
            <a:extLst>
              <a:ext uri="{FF2B5EF4-FFF2-40B4-BE49-F238E27FC236}">
                <a16:creationId xmlns:a16="http://schemas.microsoft.com/office/drawing/2014/main" id="{97B65172-A0D6-6956-5FE0-A0F4C41B12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14450E0-1D79-279D-FF3E-EB8AD63C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t="10212" r="-1630"/>
          <a:stretch/>
        </p:blipFill>
        <p:spPr>
          <a:xfrm>
            <a:off x="4948517" y="3602088"/>
            <a:ext cx="2490229" cy="2200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4" name="Picture 20" descr="Group of people planting tree vector image 20506539 Vector Art at Vecteezy">
            <a:extLst>
              <a:ext uri="{FF2B5EF4-FFF2-40B4-BE49-F238E27FC236}">
                <a16:creationId xmlns:a16="http://schemas.microsoft.com/office/drawing/2014/main" id="{BF70839C-B6B3-5FF7-C951-4FEC2AC9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054" y="4010264"/>
            <a:ext cx="3373250" cy="22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a svete oslavujeme Deň Zeme - VEDA NA DOSAH">
            <a:extLst>
              <a:ext uri="{FF2B5EF4-FFF2-40B4-BE49-F238E27FC236}">
                <a16:creationId xmlns:a16="http://schemas.microsoft.com/office/drawing/2014/main" id="{7A6E2511-D044-A2CC-7277-81C57F835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7" y="109816"/>
            <a:ext cx="4751574" cy="26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S Today: Africa is stepping up to help save the oceans">
            <a:extLst>
              <a:ext uri="{FF2B5EF4-FFF2-40B4-BE49-F238E27FC236}">
                <a16:creationId xmlns:a16="http://schemas.microsoft.com/office/drawing/2014/main" id="{430859DA-09A0-5758-3D9F-900C55B9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6" y="3018245"/>
            <a:ext cx="3788519" cy="2545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íte, jak se správně třídí odpady? | Český Kutil.cz">
            <a:extLst>
              <a:ext uri="{FF2B5EF4-FFF2-40B4-BE49-F238E27FC236}">
                <a16:creationId xmlns:a16="http://schemas.microsoft.com/office/drawing/2014/main" id="{E6B98BCC-5527-C8BF-DD12-1B74AE0C2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40" y="2331180"/>
            <a:ext cx="2832846" cy="18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943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Širokoúhlá obrazovka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2025-04-23T09:01:03Z</dcterms:created>
  <dcterms:modified xsi:type="dcterms:W3CDTF">2025-04-23T09:25:31Z</dcterms:modified>
</cp:coreProperties>
</file>