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8C53-5E82-4015-A350-2F91383C849B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9A0F-AAD5-42D1-B7D4-FD27AD6D7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251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8C53-5E82-4015-A350-2F91383C849B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9A0F-AAD5-42D1-B7D4-FD27AD6D7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152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8C53-5E82-4015-A350-2F91383C849B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9A0F-AAD5-42D1-B7D4-FD27AD6D7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438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8C53-5E82-4015-A350-2F91383C849B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9A0F-AAD5-42D1-B7D4-FD27AD6D779B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8992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8C53-5E82-4015-A350-2F91383C849B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9A0F-AAD5-42D1-B7D4-FD27AD6D7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370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8C53-5E82-4015-A350-2F91383C849B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9A0F-AAD5-42D1-B7D4-FD27AD6D7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023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8C53-5E82-4015-A350-2F91383C849B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9A0F-AAD5-42D1-B7D4-FD27AD6D7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557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8C53-5E82-4015-A350-2F91383C849B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9A0F-AAD5-42D1-B7D4-FD27AD6D7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164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8C53-5E82-4015-A350-2F91383C849B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9A0F-AAD5-42D1-B7D4-FD27AD6D7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633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8C53-5E82-4015-A350-2F91383C849B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9A0F-AAD5-42D1-B7D4-FD27AD6D7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538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8C53-5E82-4015-A350-2F91383C849B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9A0F-AAD5-42D1-B7D4-FD27AD6D7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31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8C53-5E82-4015-A350-2F91383C849B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9A0F-AAD5-42D1-B7D4-FD27AD6D7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377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8C53-5E82-4015-A350-2F91383C849B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9A0F-AAD5-42D1-B7D4-FD27AD6D7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810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8C53-5E82-4015-A350-2F91383C849B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9A0F-AAD5-42D1-B7D4-FD27AD6D7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014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8C53-5E82-4015-A350-2F91383C849B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9A0F-AAD5-42D1-B7D4-FD27AD6D7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755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8C53-5E82-4015-A350-2F91383C849B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9A0F-AAD5-42D1-B7D4-FD27AD6D7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80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8C53-5E82-4015-A350-2F91383C849B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99A0F-AAD5-42D1-B7D4-FD27AD6D7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521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8058C53-5E82-4015-A350-2F91383C849B}" type="datetimeFigureOut">
              <a:rPr lang="cs-CZ" smtClean="0"/>
              <a:t>23.04.2025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99A0F-AAD5-42D1-B7D4-FD27AD6D77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4281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846BF-76AD-7826-F97B-A57BD2CFD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870" y="2579408"/>
            <a:ext cx="10515600" cy="1325563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DEN ZEMĚ 22.4.2025</a:t>
            </a:r>
          </a:p>
        </p:txBody>
      </p:sp>
      <p:pic>
        <p:nvPicPr>
          <p:cNvPr id="1032" name="Picture 8" descr="Nalezený obrázek pro zemně ">
            <a:extLst>
              <a:ext uri="{FF2B5EF4-FFF2-40B4-BE49-F238E27FC236}">
                <a16:creationId xmlns:a16="http://schemas.microsoft.com/office/drawing/2014/main" id="{634EEBD1-F23B-C5FC-7331-2062021FF7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025" y="3582242"/>
            <a:ext cx="2289923" cy="187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Nalezený obrázek pro zemně co nedělat">
            <a:extLst>
              <a:ext uri="{FF2B5EF4-FFF2-40B4-BE49-F238E27FC236}">
                <a16:creationId xmlns:a16="http://schemas.microsoft.com/office/drawing/2014/main" id="{B0BBF493-C88B-0C9A-B5A9-791B6E816B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994" y="592047"/>
            <a:ext cx="3522193" cy="16890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Nalezený obrázek pro co škodí zemi">
            <a:extLst>
              <a:ext uri="{FF2B5EF4-FFF2-40B4-BE49-F238E27FC236}">
                <a16:creationId xmlns:a16="http://schemas.microsoft.com/office/drawing/2014/main" id="{D9E9CF08-E49D-51AA-3650-3D896A3AE3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972" y="5532437"/>
            <a:ext cx="2319735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Nalezený obrázek pro co škodí zemi">
            <a:extLst>
              <a:ext uri="{FF2B5EF4-FFF2-40B4-BE49-F238E27FC236}">
                <a16:creationId xmlns:a16="http://schemas.microsoft.com/office/drawing/2014/main" id="{959DD8F8-FF83-17EB-973D-B1B0816190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46" y="4203327"/>
            <a:ext cx="23622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Nalezený obrázek pro křížek">
            <a:extLst>
              <a:ext uri="{FF2B5EF4-FFF2-40B4-BE49-F238E27FC236}">
                <a16:creationId xmlns:a16="http://schemas.microsoft.com/office/drawing/2014/main" id="{9C4D5947-D0C7-C8A7-7C21-BF69359D84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61" t="12699" r="14735" b="12762"/>
          <a:stretch/>
        </p:blipFill>
        <p:spPr bwMode="auto">
          <a:xfrm>
            <a:off x="860612" y="1515035"/>
            <a:ext cx="1398494" cy="15419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Nalezený obrázek pro Fajfka Emoji">
            <a:extLst>
              <a:ext uri="{FF2B5EF4-FFF2-40B4-BE49-F238E27FC236}">
                <a16:creationId xmlns:a16="http://schemas.microsoft.com/office/drawing/2014/main" id="{DF392D8E-71F3-9397-325C-C669B2C813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3" t="5077" r="2905" b="10065"/>
          <a:stretch/>
        </p:blipFill>
        <p:spPr bwMode="auto">
          <a:xfrm>
            <a:off x="9521078" y="1436549"/>
            <a:ext cx="1398494" cy="145489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Nalezený obrázek pro sazení kytek">
            <a:extLst>
              <a:ext uri="{FF2B5EF4-FFF2-40B4-BE49-F238E27FC236}">
                <a16:creationId xmlns:a16="http://schemas.microsoft.com/office/drawing/2014/main" id="{73B1342D-F83B-0C36-7313-E3389AF438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7287" y="3779091"/>
            <a:ext cx="2886075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64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</TotalTime>
  <Words>3</Words>
  <Application>Microsoft Office PowerPoint</Application>
  <PresentationFormat>Širokoúhlá obrazovka</PresentationFormat>
  <Paragraphs>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DEN ZEMĚ 22.4.2025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zak</dc:creator>
  <cp:lastModifiedBy>zak</cp:lastModifiedBy>
  <cp:revision>2</cp:revision>
  <dcterms:created xsi:type="dcterms:W3CDTF">2025-04-23T08:58:29Z</dcterms:created>
  <dcterms:modified xsi:type="dcterms:W3CDTF">2025-04-23T09:20:25Z</dcterms:modified>
</cp:coreProperties>
</file>