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87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3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94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29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7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3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14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65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1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8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8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372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30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89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19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814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3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CD5420-2493-406F-B29C-78DC4292DF0A}" type="datetimeFigureOut">
              <a:rPr lang="cs-CZ" smtClean="0"/>
              <a:t>07.11.2023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B7DEBAF-26A3-455D-B757-EDCEB22EA9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453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F8D4BF2-56E6-FAA8-7F54-580FB84614B3}"/>
              </a:ext>
            </a:extLst>
          </p:cNvPr>
          <p:cNvSpPr/>
          <p:nvPr/>
        </p:nvSpPr>
        <p:spPr>
          <a:xfrm>
            <a:off x="3094382" y="519875"/>
            <a:ext cx="6003235" cy="11746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47003A-1A03-866F-436B-EF7AA34B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62608"/>
            <a:ext cx="10353762" cy="970450"/>
          </a:xfrm>
        </p:spPr>
        <p:txBody>
          <a:bodyPr>
            <a:noAutofit/>
          </a:bodyPr>
          <a:lstStyle/>
          <a:p>
            <a:r>
              <a:rPr lang="cs-CZ" sz="6600" b="1" u="sng" dirty="0">
                <a:solidFill>
                  <a:schemeClr val="tx1"/>
                </a:solidFill>
              </a:rPr>
              <a:t>BANKY V ČR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163A9A-43D7-60C2-E31D-CCC0071D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7" y="2266122"/>
            <a:ext cx="427337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Bank internetové bankovnictví">
            <a:extLst>
              <a:ext uri="{FF2B5EF4-FFF2-40B4-BE49-F238E27FC236}">
                <a16:creationId xmlns:a16="http://schemas.microsoft.com/office/drawing/2014/main" id="{3325950F-038A-55FF-672C-BDCE94B60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0" y="4382123"/>
            <a:ext cx="423563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 banku můžete mít rádi | Air Bank">
            <a:extLst>
              <a:ext uri="{FF2B5EF4-FFF2-40B4-BE49-F238E27FC236}">
                <a16:creationId xmlns:a16="http://schemas.microsoft.com/office/drawing/2014/main" id="{FD71094F-ABF7-D3A3-69F3-AA842EB9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55" y="2266122"/>
            <a:ext cx="2483126" cy="17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iffeisenbank - hypotéka, kontakty, výhody hyponamiru.cz">
            <a:extLst>
              <a:ext uri="{FF2B5EF4-FFF2-40B4-BE49-F238E27FC236}">
                <a16:creationId xmlns:a16="http://schemas.microsoft.com/office/drawing/2014/main" id="{197688A9-6C42-E616-B9FC-9D72F223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81" y="4263060"/>
            <a:ext cx="4762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7CCAC1F-EFCE-3086-DF20-C8F20A865EA9}"/>
              </a:ext>
            </a:extLst>
          </p:cNvPr>
          <p:cNvSpPr/>
          <p:nvPr/>
        </p:nvSpPr>
        <p:spPr>
          <a:xfrm>
            <a:off x="2680548" y="557769"/>
            <a:ext cx="6820255" cy="11746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CCC5E9-A8F2-3DB0-A2BF-4F72FD3C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u="sng" dirty="0">
                <a:solidFill>
                  <a:schemeClr val="tx1"/>
                </a:solidFill>
              </a:rPr>
              <a:t>RAIFFEISEN BANK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B5CEB-69C3-B5BA-7F89-CF9943DF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1"/>
                </a:solidFill>
                <a:effectLst/>
              </a:rPr>
              <a:t>Kód banky je 5500</a:t>
            </a:r>
          </a:p>
          <a:p>
            <a:r>
              <a:rPr lang="cs-CZ" sz="3200" b="1" dirty="0">
                <a:solidFill>
                  <a:schemeClr val="tx1"/>
                </a:solidFill>
                <a:effectLst/>
              </a:rPr>
              <a:t>Založena v Anhausen (Rakousko) v roce 1862</a:t>
            </a:r>
          </a:p>
          <a:p>
            <a:r>
              <a:rPr lang="cs-CZ" sz="3200" b="1" dirty="0">
                <a:solidFill>
                  <a:schemeClr val="tx1"/>
                </a:solidFill>
                <a:effectLst/>
              </a:rPr>
              <a:t>Vstoupila na český trh v roce 1993</a:t>
            </a:r>
          </a:p>
          <a:p>
            <a:endParaRPr lang="cs-CZ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Raiffeisenbank letos v Česku propustí až stovky lidí | e15.cz">
            <a:extLst>
              <a:ext uri="{FF2B5EF4-FFF2-40B4-BE49-F238E27FC236}">
                <a16:creationId xmlns:a16="http://schemas.microsoft.com/office/drawing/2014/main" id="{F0AF57E7-7E95-F9FD-51BF-DD8C3EE0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2" y="3801926"/>
            <a:ext cx="4637847" cy="274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daXL Rakouská vlajka 90 x 150 cm | vidaXL.cz">
            <a:extLst>
              <a:ext uri="{FF2B5EF4-FFF2-40B4-BE49-F238E27FC236}">
                <a16:creationId xmlns:a16="http://schemas.microsoft.com/office/drawing/2014/main" id="{CA08C90C-104B-B119-7EE1-8254D920A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 b="16385"/>
          <a:stretch/>
        </p:blipFill>
        <p:spPr bwMode="auto">
          <a:xfrm>
            <a:off x="7490378" y="3805245"/>
            <a:ext cx="3614530" cy="27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12</TotalTime>
  <Words>25</Words>
  <Application>Microsoft Office PowerPoint</Application>
  <PresentationFormat>Širokoúhlá obrazovka</PresentationFormat>
  <Paragraphs>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Calisto MT</vt:lpstr>
      <vt:lpstr>Wingdings 2</vt:lpstr>
      <vt:lpstr>Břidlice</vt:lpstr>
      <vt:lpstr>BANKY V ČR</vt:lpstr>
      <vt:lpstr>RAIFFEISEN BANK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V ČR</dc:title>
  <dc:creator>zak</dc:creator>
  <cp:lastModifiedBy>zak</cp:lastModifiedBy>
  <cp:revision>2</cp:revision>
  <dcterms:created xsi:type="dcterms:W3CDTF">2023-11-07T09:08:04Z</dcterms:created>
  <dcterms:modified xsi:type="dcterms:W3CDTF">2023-11-07T09:20:55Z</dcterms:modified>
</cp:coreProperties>
</file>