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45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7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0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5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3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79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B5297C0-06BD-49F9-8D2E-BDB8FA3F9403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58042EB-DE47-4917-8A99-03EB3B63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1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DD80E-874D-A97A-AE3D-7733FF3C9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2275"/>
            <a:ext cx="9144000" cy="2387600"/>
          </a:xfrm>
        </p:spPr>
        <p:txBody>
          <a:bodyPr/>
          <a:lstStyle/>
          <a:p>
            <a:r>
              <a:rPr lang="cs-CZ" dirty="0"/>
              <a:t>Výhody menších ekologicky hospodařících farem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09A3BA-13B9-E001-A642-407C2F585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256" y="3509963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Pavlína Dřímalová</a:t>
            </a:r>
          </a:p>
        </p:txBody>
      </p:sp>
    </p:spTree>
    <p:extLst>
      <p:ext uri="{BB962C8B-B14F-4D97-AF65-F5344CB8AC3E}">
        <p14:creationId xmlns:p14="http://schemas.microsoft.com/office/powerpoint/2010/main" val="157251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BF19F-5A1E-0D4B-E392-78A4675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546725"/>
            <a:ext cx="4494998" cy="1134640"/>
          </a:xfrm>
        </p:spPr>
        <p:txBody>
          <a:bodyPr>
            <a:normAutofit/>
          </a:bodyPr>
          <a:lstStyle/>
          <a:p>
            <a:r>
              <a:rPr lang="cs-CZ" sz="4800" dirty="0"/>
              <a:t>Výhody</a:t>
            </a:r>
            <a:endParaRPr lang="cs-CZ" sz="5400" dirty="0"/>
          </a:p>
        </p:txBody>
      </p:sp>
      <p:pic>
        <p:nvPicPr>
          <p:cNvPr id="1026" name="Picture 2" descr="Ekologické farmy Lány • Firmy.cz">
            <a:extLst>
              <a:ext uri="{FF2B5EF4-FFF2-40B4-BE49-F238E27FC236}">
                <a16:creationId xmlns:a16="http://schemas.microsoft.com/office/drawing/2014/main" id="{8FEA5373-2C10-6DC6-5F3D-274DE7D4ECB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r="5509"/>
          <a:stretch/>
        </p:blipFill>
        <p:spPr bwMode="auto"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A2A67-BEB5-4701-215A-11BD7B27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91508"/>
            <a:ext cx="6095999" cy="379827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Nedováží se z jiných zemí.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Známé produkcí kvalitních, často organických potravin.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Jsou čerstvější, zdravější.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Nepoužívají žádné chemické prostředky.</a:t>
            </a:r>
            <a:endParaRPr lang="cs-CZ" sz="2800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cs-CZ" sz="3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BF19F-5A1E-0D4B-E392-78A4675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9" y="239151"/>
            <a:ext cx="4494998" cy="1442214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Ekofarmy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A2A67-BEB5-4701-215A-11BD7B27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91508"/>
            <a:ext cx="6095999" cy="379827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V ČR je přes 4600 ekofarem.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Nejvíce ekofarem je v jihočeském kraji.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Nejméně v Praze.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3000" dirty="0">
                <a:solidFill>
                  <a:schemeClr val="bg2">
                    <a:lumMod val="50000"/>
                  </a:schemeClr>
                </a:solidFill>
              </a:rPr>
              <a:t>V jihomoravském kraji je přibližně 150 ekofarem.</a:t>
            </a:r>
          </a:p>
        </p:txBody>
      </p:sp>
      <p:pic>
        <p:nvPicPr>
          <p:cNvPr id="2050" name="Picture 2" descr="Ekofarma Karel Rybár - Turistický informační portál Olomouckého kraje">
            <a:extLst>
              <a:ext uri="{FF2B5EF4-FFF2-40B4-BE49-F238E27FC236}">
                <a16:creationId xmlns:a16="http://schemas.microsoft.com/office/drawing/2014/main" id="{714FAE24-7869-7369-B402-C334332D73B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66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33949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18</TotalTime>
  <Words>61</Words>
  <Application>Microsoft Office PowerPoint</Application>
  <PresentationFormat>Širokoúhlá obrazovka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Balík</vt:lpstr>
      <vt:lpstr>Výhody menších ekologicky hospodařících farem</vt:lpstr>
      <vt:lpstr>Výhody</vt:lpstr>
      <vt:lpstr>Ekofarmy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Výhody menších ekologicky hospodařících farem</dc:title>
  <dc:creator>Doležálek Aleš</dc:creator>
  <cp:lastModifiedBy>Doležálek Aleš</cp:lastModifiedBy>
  <cp:revision>2</cp:revision>
  <dcterms:created xsi:type="dcterms:W3CDTF">2024-05-06T08:59:52Z</dcterms:created>
  <dcterms:modified xsi:type="dcterms:W3CDTF">2024-05-06T09:18:22Z</dcterms:modified>
</cp:coreProperties>
</file>