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4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A6115-1EE1-8EB7-0124-64A76E7F5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DC0464-C436-3065-DFC4-069767328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B52C67-9FA1-B2D1-3F89-56BFAE7C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15933-B203-BF21-0B94-79E70EB3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B3EF0-8A14-0E55-01DE-34F21353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55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A0E0C-D4E2-B28D-F86C-FA8D5F42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DE7C40-E66D-4C9C-BC00-042E4B72B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32C3AD-0C36-7D4E-6EE8-D3470B7B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BED9FA-2D03-C181-D38D-57C643746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1BBF7-42B0-1EDC-81BA-38AC8869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02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217CD1B-5DB0-BD19-DC59-3FC1C638F6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BA466E4-9A63-0C77-8507-1C1D41599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4F3D8B-2167-411D-21EA-05FFF693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041FE0-3854-A480-0E3F-84797B88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343C59-92DE-521D-574F-FCE415AF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62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9BC39F-9142-3BF2-0647-A2F9A23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9CD1F-FB1F-D4F3-0C71-BA96A52B9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CB427A-E4B6-3486-8F38-339F2537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6673CE-B6F0-3A99-0BCE-CBE4FAE3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72250D-307A-E8B4-4F74-19B009AA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C8CEF6-7505-AB86-66AD-EF89ED568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E2757-4D7C-B1F6-4C16-D07349D12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AC7B34-12C6-5F4B-490E-B3191CDF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C6D35B-944F-9DA8-0899-4A91E4A67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C10B3-A934-53AC-B1FF-3AFB0671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5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90809-A6DF-3BCB-CD1F-C191A0AF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98710-FF92-7ABD-9C2E-96566DCDB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ADEEA0-2E47-93EB-4709-7754FEF36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9B9CE4-09B8-A854-B173-B7E3BED8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45897A-4C9B-01B5-4D5D-B00A04A3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F2EE33-98CE-49DC-F5D2-83EA785D7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821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F4A99-A6D2-390F-20D9-26B6E806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9A59BE-83BA-7418-675A-52436D24D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47A3DC-07BD-953F-0FEE-FA71078EF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C2B1703-CA1B-E0D1-BE47-874AFA332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F6BD7A-BF18-82C1-15B2-EEB6B2790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97D04A4-8657-A952-5804-D267EB513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733A5F-4A58-3F25-76D5-2223350CC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760A004-CA3A-3BB4-67EB-3B015912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22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CE1D2-8551-29D0-37DE-6A2F87DF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9ED05A-67ED-DD35-DB21-D41A9D63C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155962B-55D4-194B-0915-572E220E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7510487-AB48-2296-E0B7-EE2A48908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00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ADF3479-EDD1-2275-31B9-3B7B4A0FE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65A0ABD-4715-0F50-66B7-1A865C69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93E4B6-68DA-DBD6-F7A2-AC40F083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56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2513B-BCCC-E1A9-E693-D4F7BA04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DDFE0-5F5D-BE5A-5795-40BA8858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127DB0-41A4-DB6B-FBEF-120F2D474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8A70A3-6E66-EFE0-2707-74B9D5F07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B8E14E-D56F-3B38-890E-EFD449889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1059BC-F844-4590-314A-63A408DE1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41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EADEE-7C44-98E6-2BE6-8D05A241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88CB7DB-8758-69E4-0E0C-32BC48556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C64F5F-E288-186F-D776-560CD6A74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5CE0EC-E0EA-4E14-1E7A-15F057813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E6AE2C-0ABD-8F31-406D-444E0F41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6B30E3-032B-A88D-BB42-F455F7E5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27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C4B049-CEB6-D285-5F4A-B409A86FE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B75434-E122-5E1B-311D-D3618E755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46A31D-71B0-3F72-32A2-4F6984516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71B7B-BB0C-41E1-87B9-9F9D26A2542E}" type="datetimeFigureOut">
              <a:rPr lang="cs-CZ" smtClean="0"/>
              <a:t>29.03.2023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070B2D-EDCF-F53F-A3DB-DC630B759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B42DDB-EDEF-E1D4-0928-6FF9EBA3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E19A-EC51-419B-B5D2-1693BD66F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8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ssudbrno.cz/cs/stredni-skola/obory/uzita-malba/galerie-oboru-uzita-malb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8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>
            <a:extLst>
              <a:ext uri="{FF2B5EF4-FFF2-40B4-BE49-F238E27FC236}">
                <a16:creationId xmlns:a16="http://schemas.microsoft.com/office/drawing/2014/main" id="{508DACF0-1F5D-C6E9-F6A6-8B1C990C427C}"/>
              </a:ext>
            </a:extLst>
          </p:cNvPr>
          <p:cNvSpPr/>
          <p:nvPr/>
        </p:nvSpPr>
        <p:spPr>
          <a:xfrm>
            <a:off x="5931650" y="7602"/>
            <a:ext cx="5540013" cy="17324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2818D3A5-E664-A491-D9DD-B968C0FB6698}"/>
              </a:ext>
            </a:extLst>
          </p:cNvPr>
          <p:cNvSpPr/>
          <p:nvPr/>
        </p:nvSpPr>
        <p:spPr>
          <a:xfrm>
            <a:off x="0" y="0"/>
            <a:ext cx="5540013" cy="17324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Nadpis 11">
            <a:extLst>
              <a:ext uri="{FF2B5EF4-FFF2-40B4-BE49-F238E27FC236}">
                <a16:creationId xmlns:a16="http://schemas.microsoft.com/office/drawing/2014/main" id="{02F78C26-8E07-397B-A026-9EB6D4DDF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3" y="331304"/>
            <a:ext cx="5380987" cy="970450"/>
          </a:xfrm>
        </p:spPr>
        <p:txBody>
          <a:bodyPr>
            <a:noAutofit/>
          </a:bodyPr>
          <a:lstStyle/>
          <a:p>
            <a:r>
              <a:rPr lang="cs-CZ" sz="3200" b="1" u="sng" dirty="0">
                <a:solidFill>
                  <a:schemeClr val="bg1"/>
                </a:solidFill>
                <a:latin typeface="Constantia" panose="02030602050306030303" pitchFamily="18" charset="0"/>
              </a:rPr>
              <a:t>Střední škola umění a designu a Vyšší odborná škola Brno </a:t>
            </a:r>
          </a:p>
        </p:txBody>
      </p:sp>
      <p:sp>
        <p:nvSpPr>
          <p:cNvPr id="15" name="Zástupný obsah 14">
            <a:extLst>
              <a:ext uri="{FF2B5EF4-FFF2-40B4-BE49-F238E27FC236}">
                <a16:creationId xmlns:a16="http://schemas.microsoft.com/office/drawing/2014/main" id="{B418E092-A94B-0BA1-037E-1B3E825DD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82" y="1931232"/>
            <a:ext cx="5380987" cy="40587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</a:rPr>
              <a:t>Obor: malířství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</a:rPr>
              <a:t>Délka studia: 4 roky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</a:rPr>
              <a:t>Přijímací zkoušky: pohovor, písemná, talentová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</a:rPr>
              <a:t>Ukončení: maturita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</a:rPr>
              <a:t>Školné: 0 Kč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8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odkaz</a:t>
            </a:r>
            <a:endParaRPr lang="cs-CZ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99A1C05-CB12-363C-3147-9E62C1F74887}"/>
              </a:ext>
            </a:extLst>
          </p:cNvPr>
          <p:cNvSpPr txBox="1"/>
          <p:nvPr/>
        </p:nvSpPr>
        <p:spPr>
          <a:xfrm>
            <a:off x="6090676" y="216364"/>
            <a:ext cx="538098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600" b="1" u="sng" dirty="0">
                <a:solidFill>
                  <a:schemeClr val="bg1"/>
                </a:solidFill>
              </a:rPr>
              <a:t>Husova 10, 602 00 Brno-střed</a:t>
            </a:r>
          </a:p>
        </p:txBody>
      </p:sp>
      <p:pic>
        <p:nvPicPr>
          <p:cNvPr id="1028" name="Picture 4" descr="Kresba tužkou – jak začít?">
            <a:extLst>
              <a:ext uri="{FF2B5EF4-FFF2-40B4-BE49-F238E27FC236}">
                <a16:creationId xmlns:a16="http://schemas.microsoft.com/office/drawing/2014/main" id="{1E5B9C30-C998-2BB1-215E-2C04DFD12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286" y="1200524"/>
            <a:ext cx="3270919" cy="22790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braz domy malba - LIOX">
            <a:extLst>
              <a:ext uri="{FF2B5EF4-FFF2-40B4-BE49-F238E27FC236}">
                <a16:creationId xmlns:a16="http://schemas.microsoft.com/office/drawing/2014/main" id="{C91AF71F-C341-DB6F-D761-2ABD8FE4C5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3" t="3609" r="6168" b="6231"/>
          <a:stretch/>
        </p:blipFill>
        <p:spPr bwMode="auto">
          <a:xfrm>
            <a:off x="6130432" y="2947691"/>
            <a:ext cx="4379843" cy="34370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ontaktní informace | PORTÁL OBCE">
            <a:extLst>
              <a:ext uri="{FF2B5EF4-FFF2-40B4-BE49-F238E27FC236}">
                <a16:creationId xmlns:a16="http://schemas.microsoft.com/office/drawing/2014/main" id="{E7195331-916E-928D-EF3D-2F2ADA32B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40" y="4457022"/>
            <a:ext cx="3777136" cy="218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build="p"/>
      <p:bldP spid="17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40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Wingdings</vt:lpstr>
      <vt:lpstr>Motiv Office</vt:lpstr>
      <vt:lpstr>Střední škola umění a designu a Vyšší odborná škola Brno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umění a designu a Vyšší odborná škola Brno </dc:title>
  <dc:creator>zak</dc:creator>
  <cp:lastModifiedBy>zak</cp:lastModifiedBy>
  <cp:revision>1</cp:revision>
  <dcterms:created xsi:type="dcterms:W3CDTF">2023-03-29T10:48:33Z</dcterms:created>
  <dcterms:modified xsi:type="dcterms:W3CDTF">2023-03-29T11:10:15Z</dcterms:modified>
</cp:coreProperties>
</file>