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40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34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57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04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82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3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2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06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66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5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2563D1F-D2FA-45A8-915B-7E934D42DBD0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6333E45-40CF-436C-B888-AEEAAE3F2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3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B100C2E-21A9-862E-E275-9E2BDD47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91" y="2217995"/>
            <a:ext cx="10850217" cy="2422007"/>
          </a:xfrm>
        </p:spPr>
        <p:txBody>
          <a:bodyPr>
            <a:normAutofit/>
          </a:bodyPr>
          <a:lstStyle/>
          <a:p>
            <a:pPr algn="ctr"/>
            <a:r>
              <a:rPr lang="cs-CZ" sz="11500" b="1" u="sng" dirty="0">
                <a:solidFill>
                  <a:srgbClr val="002060"/>
                </a:solidFill>
                <a:latin typeface="Bell MT" panose="02020503060305020303" pitchFamily="18" charset="0"/>
              </a:rPr>
              <a:t>ZUB</a:t>
            </a:r>
          </a:p>
        </p:txBody>
      </p:sp>
      <p:pic>
        <p:nvPicPr>
          <p:cNvPr id="1028" name="Picture 4" descr="Zub 3D Kreslená Pohádka - GIF zdarma na Pixabay - Pixabay">
            <a:extLst>
              <a:ext uri="{FF2B5EF4-FFF2-40B4-BE49-F238E27FC236}">
                <a16:creationId xmlns:a16="http://schemas.microsoft.com/office/drawing/2014/main" id="{DD3DB4B0-1D5B-2CF9-B8DE-8A6C62B4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80" y="2062220"/>
            <a:ext cx="2441714" cy="27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oth Wave GIF - Tooth Wave Creepy - Discover Share GIFs | Waving gif,  Creepy gif, Teeth">
            <a:extLst>
              <a:ext uri="{FF2B5EF4-FFF2-40B4-BE49-F238E27FC236}">
                <a16:creationId xmlns:a16="http://schemas.microsoft.com/office/drawing/2014/main" id="{FE65D352-7964-745B-263D-1BEB9384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96" y="2247814"/>
            <a:ext cx="2957926" cy="23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8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5F4FC-F249-C0A5-6AAB-55BCA6A8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7898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u="sng" dirty="0">
                <a:solidFill>
                  <a:srgbClr val="002060"/>
                </a:solidFill>
                <a:latin typeface="Bell MT" panose="02020503060305020303" pitchFamily="18" charset="0"/>
              </a:rPr>
              <a:t>POPIS</a:t>
            </a:r>
            <a:r>
              <a:rPr lang="cs-CZ" sz="48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cs-CZ" sz="6000" b="1" u="sng" dirty="0">
                <a:solidFill>
                  <a:srgbClr val="002060"/>
                </a:solidFill>
                <a:latin typeface="Bell MT" panose="02020503060305020303" pitchFamily="18" charset="0"/>
              </a:rPr>
              <a:t>ZUBU</a:t>
            </a:r>
            <a:endParaRPr lang="cs-CZ" sz="4800" b="1" u="sng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Picture 2" descr="&#10;">
            <a:extLst>
              <a:ext uri="{FF2B5EF4-FFF2-40B4-BE49-F238E27FC236}">
                <a16:creationId xmlns:a16="http://schemas.microsoft.com/office/drawing/2014/main" id="{A621E3A2-8FAC-AACD-5DDC-1F11F4E92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18" y="1470991"/>
            <a:ext cx="8710364" cy="52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34DE802-1988-20EB-3AD5-DD7A7041ABC0}"/>
              </a:ext>
            </a:extLst>
          </p:cNvPr>
          <p:cNvSpPr/>
          <p:nvPr/>
        </p:nvSpPr>
        <p:spPr>
          <a:xfrm>
            <a:off x="1987826" y="1815548"/>
            <a:ext cx="1563757" cy="45057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2D394BD-6C7C-4205-8C15-A6F60297DD97}"/>
              </a:ext>
            </a:extLst>
          </p:cNvPr>
          <p:cNvSpPr/>
          <p:nvPr/>
        </p:nvSpPr>
        <p:spPr>
          <a:xfrm>
            <a:off x="1987826" y="2470495"/>
            <a:ext cx="1563757" cy="4505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70CA624-F42C-4469-C7C1-77EFB41AF750}"/>
              </a:ext>
            </a:extLst>
          </p:cNvPr>
          <p:cNvSpPr/>
          <p:nvPr/>
        </p:nvSpPr>
        <p:spPr>
          <a:xfrm>
            <a:off x="1987825" y="3132171"/>
            <a:ext cx="1563757" cy="450574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498492B-3F0E-0F8A-EBFA-07C6AE6F2D0D}"/>
              </a:ext>
            </a:extLst>
          </p:cNvPr>
          <p:cNvSpPr/>
          <p:nvPr/>
        </p:nvSpPr>
        <p:spPr>
          <a:xfrm>
            <a:off x="1987825" y="3806427"/>
            <a:ext cx="1563757" cy="45057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1318A7-73B1-AE3D-BC06-2588D366444C}"/>
              </a:ext>
            </a:extLst>
          </p:cNvPr>
          <p:cNvSpPr/>
          <p:nvPr/>
        </p:nvSpPr>
        <p:spPr>
          <a:xfrm>
            <a:off x="1987825" y="4885322"/>
            <a:ext cx="1563757" cy="4505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9B24616-3BF7-EB15-5BA0-A4D7B6F54B78}"/>
              </a:ext>
            </a:extLst>
          </p:cNvPr>
          <p:cNvSpPr/>
          <p:nvPr/>
        </p:nvSpPr>
        <p:spPr>
          <a:xfrm>
            <a:off x="1855305" y="5738930"/>
            <a:ext cx="1696278" cy="450574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C2D4B3F-2ABD-E809-590A-58706B7B9771}"/>
              </a:ext>
            </a:extLst>
          </p:cNvPr>
          <p:cNvSpPr/>
          <p:nvPr/>
        </p:nvSpPr>
        <p:spPr>
          <a:xfrm>
            <a:off x="8887425" y="2345980"/>
            <a:ext cx="1563757" cy="45057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7D3FBB7-9C66-4496-2FB7-FE4E5BB8081B}"/>
              </a:ext>
            </a:extLst>
          </p:cNvPr>
          <p:cNvSpPr/>
          <p:nvPr/>
        </p:nvSpPr>
        <p:spPr>
          <a:xfrm>
            <a:off x="8887425" y="3424875"/>
            <a:ext cx="1563757" cy="4505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0485F6-0E9A-EEA3-87D6-3E3D4747EDD8}"/>
              </a:ext>
            </a:extLst>
          </p:cNvPr>
          <p:cNvSpPr/>
          <p:nvPr/>
        </p:nvSpPr>
        <p:spPr>
          <a:xfrm>
            <a:off x="8887425" y="4756028"/>
            <a:ext cx="1563757" cy="450574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6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20</TotalTime>
  <Words>3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Bell MT</vt:lpstr>
      <vt:lpstr>Gill Sans MT</vt:lpstr>
      <vt:lpstr>Balík</vt:lpstr>
      <vt:lpstr>ZUB</vt:lpstr>
      <vt:lpstr>POPIS ZUBU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2</cp:revision>
  <dcterms:created xsi:type="dcterms:W3CDTF">2023-10-30T10:04:12Z</dcterms:created>
  <dcterms:modified xsi:type="dcterms:W3CDTF">2023-10-30T10:24:56Z</dcterms:modified>
</cp:coreProperties>
</file>