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73AEE-A596-F347-6721-2CDC17F6A0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C6744C-3230-E997-AE33-D475DAEB82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0A67AD-AAF6-8670-8AC5-3F2D7A301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B251-2C39-4D2F-9241-96D4B975222C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C8F43B-8298-A9EA-7D51-BF91F550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7704B3-8252-5C9A-8826-49172B5DF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FC84-8C1B-4D40-8095-B6AA745CC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277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6D998D-F87D-7A48-7B3F-D77DAFF08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B1C1504-B83B-67D6-774C-74C3AE251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08275A-6554-124B-950A-5D9F12C6D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B251-2C39-4D2F-9241-96D4B975222C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0922DE-2A9A-1E0E-F18E-8F8C7187D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BC6583-0DD1-EA8E-E1F8-06D7B08FD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FC84-8C1B-4D40-8095-B6AA745CC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041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66B27ED-DB99-360A-C023-146214DD54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9C9D76C-3B06-2670-5BEE-66576701F7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87E5E8-C01D-BFCB-46A4-15ABC703E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B251-2C39-4D2F-9241-96D4B975222C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31081D-57E8-3C25-29D1-6A09F85DC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70EC37-F194-7A2E-684B-B36D17F42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FC84-8C1B-4D40-8095-B6AA745CC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285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3C804D-D9AE-5533-224A-DD6435DC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44DBAA-52D6-B48C-AB21-8196607B4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8053ED-BCF2-0442-F29D-F3CFA7ABF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B251-2C39-4D2F-9241-96D4B975222C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3CA1F4-EE06-B21A-E550-21D10817E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E82CC3-2F3A-4808-8363-ED0ED0781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FC84-8C1B-4D40-8095-B6AA745CC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925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E98EDC-1394-8655-679E-AB3641C79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A54E1EE-C670-691C-5A1C-BFC376EF31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5B06BB-28D9-15D2-FEA0-EAF63B4E4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B251-2C39-4D2F-9241-96D4B975222C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15B96F-F03D-8079-3351-9E8F52C46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5CA202-6409-45C6-E4C3-23903C72B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FC84-8C1B-4D40-8095-B6AA745CC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475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6CD00-8CBA-29A7-528F-E05D411D2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6DFE71-1A2E-D02F-B0CF-B1A85B1653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AEC869D-7F7D-6B07-9A7B-25D3A27692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598DD5-BFDD-123F-DD94-C16C700A2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B251-2C39-4D2F-9241-96D4B975222C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3C293A9-8B05-6EE7-181B-42FE71A89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BC95B8-DE37-C9F0-9765-D3F89FAF8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FC84-8C1B-4D40-8095-B6AA745CC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99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62763B-1ABB-8EE7-8F53-357CFA4CD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A89557D-5D6F-09C5-0B89-C46EAA446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8BA56DC-979E-FD3D-18E9-25B4F37FEE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F6A7130-073B-019F-6562-D998AAD3CD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D14EFE5-25A8-B610-2292-F476D733B5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1FEC0DE-E6E4-F67E-5A77-A13DA2664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B251-2C39-4D2F-9241-96D4B975222C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3204A4E-8FCA-AB5B-8AF7-5C1CC6C06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58B51E2-46F2-CDBC-364C-EC9B3DD85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FC84-8C1B-4D40-8095-B6AA745CC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48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842493-F612-42D7-C8F8-713482A46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598807B-3847-A16B-9CAD-6F1AF9CF1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B251-2C39-4D2F-9241-96D4B975222C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F60B6B6-6EBE-C16D-CB5B-9B10F6397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8739A1B-BF46-4C72-2990-A2AD01276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FC84-8C1B-4D40-8095-B6AA745CC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963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B3C7306-5EA3-B16E-4F45-A0B85EDF1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B251-2C39-4D2F-9241-96D4B975222C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241EB94-1E5A-1017-CE8F-A33F4E82E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01D6950-3BE9-0CC8-563C-109A59D5E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FC84-8C1B-4D40-8095-B6AA745CC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979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95E1AA-B21B-D9C4-5926-6129CD9FD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31E6B7-38D3-C436-58C1-9C280A28C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AE0B33B-A2E7-1919-9A7A-A4B23DCBA2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35EB12D-8720-F487-7F96-29385B9E9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B251-2C39-4D2F-9241-96D4B975222C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0154B9-988E-1C63-1701-BB6A98B02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0F7C1E-49FF-4894-375B-71A2F3D58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FC84-8C1B-4D40-8095-B6AA745CC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88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832A60-550B-2EF0-94B8-5B63980B8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8691EDE-A4B2-A7F0-B177-2E5E24E849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1CA4930-6216-4169-4966-CE491ACC5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2D7B6B-0F36-B830-49C1-21DB45272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B251-2C39-4D2F-9241-96D4B975222C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E7D88DE-644E-1123-70A3-F2E526B9D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4F8B2B9-588B-D405-7D68-CA9261AF5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FC84-8C1B-4D40-8095-B6AA745CC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8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0994880-4403-34CF-69B7-4ECE34C9A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ECD41A8-58D7-5D91-F74F-226D0AA2C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C9C805-32E7-4CA5-DD56-277608F4D0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BB251-2C39-4D2F-9241-96D4B975222C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F9C7A8-2460-4834-481E-0D69D27CEA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127F3E-2F74-22DA-FF7B-FEB85450CD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9FC84-8C1B-4D40-8095-B6AA745CC0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270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DBC88B-79C8-8FFA-6B35-62DEA715B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0" y="2448718"/>
            <a:ext cx="3632200" cy="1325563"/>
          </a:xfrm>
        </p:spPr>
        <p:txBody>
          <a:bodyPr/>
          <a:lstStyle/>
          <a:p>
            <a:r>
              <a:rPr lang="cs-CZ" b="1" i="1" u="sng" dirty="0">
                <a:latin typeface="Arial" panose="020B0604020202020204" pitchFamily="34" charset="0"/>
                <a:cs typeface="Arial" panose="020B0604020202020204" pitchFamily="34" charset="0"/>
              </a:rPr>
              <a:t>EKO FARMY</a:t>
            </a:r>
          </a:p>
        </p:txBody>
      </p:sp>
      <p:pic>
        <p:nvPicPr>
          <p:cNvPr id="1028" name="Picture 4" descr="Traktor Zetor 4011 - 3">
            <a:extLst>
              <a:ext uri="{FF2B5EF4-FFF2-40B4-BE49-F238E27FC236}">
                <a16:creationId xmlns:a16="http://schemas.microsoft.com/office/drawing/2014/main" id="{4CE3B8F6-E8AE-3800-62EE-95C34347DE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89" t="10556"/>
          <a:stretch/>
        </p:blipFill>
        <p:spPr bwMode="auto">
          <a:xfrm>
            <a:off x="7175500" y="3645674"/>
            <a:ext cx="3759200" cy="276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306947B2-8D86-75E0-EE46-07D5968F30EF}"/>
              </a:ext>
            </a:extLst>
          </p:cNvPr>
          <p:cNvSpPr txBox="1"/>
          <p:nvPr/>
        </p:nvSpPr>
        <p:spPr>
          <a:xfrm>
            <a:off x="749300" y="4660255"/>
            <a:ext cx="179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Zpracoval: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3EE0F82-91CF-5807-919A-104C8B073FB1}"/>
              </a:ext>
            </a:extLst>
          </p:cNvPr>
          <p:cNvSpPr txBox="1"/>
          <p:nvPr/>
        </p:nvSpPr>
        <p:spPr>
          <a:xfrm>
            <a:off x="749300" y="5114072"/>
            <a:ext cx="179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Jiří Ďuriš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3E8096C-1CCE-9153-57CA-8624AC83E0B1}"/>
              </a:ext>
            </a:extLst>
          </p:cNvPr>
          <p:cNvSpPr txBox="1"/>
          <p:nvPr/>
        </p:nvSpPr>
        <p:spPr>
          <a:xfrm>
            <a:off x="749300" y="5491252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9.třída</a:t>
            </a:r>
          </a:p>
        </p:txBody>
      </p:sp>
    </p:spTree>
    <p:extLst>
      <p:ext uri="{BB962C8B-B14F-4D97-AF65-F5344CB8AC3E}">
        <p14:creationId xmlns:p14="http://schemas.microsoft.com/office/powerpoint/2010/main" val="775249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6B13421-C209-22D5-8708-A3CCFB3772EE}"/>
              </a:ext>
            </a:extLst>
          </p:cNvPr>
          <p:cNvSpPr txBox="1"/>
          <p:nvPr/>
        </p:nvSpPr>
        <p:spPr>
          <a:xfrm>
            <a:off x="1092200" y="838200"/>
            <a:ext cx="76327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měli bychom nakupovat lokální potraviny protože tím podporujeme lokální zemědělství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4CCBCC0-B210-5863-D669-AC1384E16AE4}"/>
              </a:ext>
            </a:extLst>
          </p:cNvPr>
          <p:cNvSpPr txBox="1"/>
          <p:nvPr/>
        </p:nvSpPr>
        <p:spPr>
          <a:xfrm>
            <a:off x="1092200" y="2108200"/>
            <a:ext cx="8216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 našem okolí: AGRO ALIOS , spol. s.r.o. , Agrospol Hrádek plus, družstvo, Chřest z Moravy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B9E6F85-6B0F-37A9-CEC3-1D0AE9B670D9}"/>
              </a:ext>
            </a:extLst>
          </p:cNvPr>
          <p:cNvSpPr txBox="1"/>
          <p:nvPr/>
        </p:nvSpPr>
        <p:spPr>
          <a:xfrm>
            <a:off x="1092200" y="3530600"/>
            <a:ext cx="7226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potraviny z eko farem neobsahují škodlivé chemické látky  </a:t>
            </a:r>
          </a:p>
        </p:txBody>
      </p:sp>
      <p:pic>
        <p:nvPicPr>
          <p:cNvPr id="5" name="Picture 2" descr="Zetor - 3">
            <a:extLst>
              <a:ext uri="{FF2B5EF4-FFF2-40B4-BE49-F238E27FC236}">
                <a16:creationId xmlns:a16="http://schemas.microsoft.com/office/drawing/2014/main" id="{6531881C-744F-ECA1-DDB2-C71B26BC2A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4900" y="3530600"/>
            <a:ext cx="2823660" cy="211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CDBD834-F87B-2B10-CCE7-BCCAD6EE1E09}"/>
              </a:ext>
            </a:extLst>
          </p:cNvPr>
          <p:cNvSpPr txBox="1"/>
          <p:nvPr/>
        </p:nvSpPr>
        <p:spPr>
          <a:xfrm>
            <a:off x="1092200" y="4691390"/>
            <a:ext cx="454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 ČR je 4794 ekofarem </a:t>
            </a:r>
          </a:p>
        </p:txBody>
      </p:sp>
    </p:spTree>
    <p:extLst>
      <p:ext uri="{BB962C8B-B14F-4D97-AF65-F5344CB8AC3E}">
        <p14:creationId xmlns:p14="http://schemas.microsoft.com/office/powerpoint/2010/main" val="394424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57</Words>
  <Application>Microsoft Office PowerPoint</Application>
  <PresentationFormat>Širokoúhlá obrazovka</PresentationFormat>
  <Paragraphs>8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EKO FARMY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 FARMY</dc:title>
  <dc:creator>zak18 Dyjakovice</dc:creator>
  <cp:lastModifiedBy>zak18 Dyjakovice</cp:lastModifiedBy>
  <cp:revision>1</cp:revision>
  <dcterms:created xsi:type="dcterms:W3CDTF">2024-05-06T08:54:00Z</dcterms:created>
  <dcterms:modified xsi:type="dcterms:W3CDTF">2024-05-06T09:24:05Z</dcterms:modified>
</cp:coreProperties>
</file>