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8D90-C147-4F80-BD2A-52EA4444296E}" type="datetimeFigureOut">
              <a:rPr lang="cs-CZ" smtClean="0"/>
              <a:pPr/>
              <a:t>23.12.2023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225B-7896-4D53-A1FC-821C3CC34F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8D90-C147-4F80-BD2A-52EA4444296E}" type="datetimeFigureOut">
              <a:rPr lang="cs-CZ" smtClean="0"/>
              <a:pPr/>
              <a:t>23.12.2023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225B-7896-4D53-A1FC-821C3CC34F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8D90-C147-4F80-BD2A-52EA4444296E}" type="datetimeFigureOut">
              <a:rPr lang="cs-CZ" smtClean="0"/>
              <a:pPr/>
              <a:t>23.12.2023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225B-7896-4D53-A1FC-821C3CC34F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8D90-C147-4F80-BD2A-52EA4444296E}" type="datetimeFigureOut">
              <a:rPr lang="cs-CZ" smtClean="0"/>
              <a:pPr/>
              <a:t>23.12.2023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225B-7896-4D53-A1FC-821C3CC34F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8D90-C147-4F80-BD2A-52EA4444296E}" type="datetimeFigureOut">
              <a:rPr lang="cs-CZ" smtClean="0"/>
              <a:pPr/>
              <a:t>23.12.2023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225B-7896-4D53-A1FC-821C3CC34F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8D90-C147-4F80-BD2A-52EA4444296E}" type="datetimeFigureOut">
              <a:rPr lang="cs-CZ" smtClean="0"/>
              <a:pPr/>
              <a:t>23.12.2023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225B-7896-4D53-A1FC-821C3CC34F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8D90-C147-4F80-BD2A-52EA4444296E}" type="datetimeFigureOut">
              <a:rPr lang="cs-CZ" smtClean="0"/>
              <a:pPr/>
              <a:t>23.12.2023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225B-7896-4D53-A1FC-821C3CC34F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8D90-C147-4F80-BD2A-52EA4444296E}" type="datetimeFigureOut">
              <a:rPr lang="cs-CZ" smtClean="0"/>
              <a:pPr/>
              <a:t>23.12.2023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225B-7896-4D53-A1FC-821C3CC34F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8D90-C147-4F80-BD2A-52EA4444296E}" type="datetimeFigureOut">
              <a:rPr lang="cs-CZ" smtClean="0"/>
              <a:pPr/>
              <a:t>23.12.2023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225B-7896-4D53-A1FC-821C3CC34F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8D90-C147-4F80-BD2A-52EA4444296E}" type="datetimeFigureOut">
              <a:rPr lang="cs-CZ" smtClean="0"/>
              <a:pPr/>
              <a:t>23.12.2023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225B-7896-4D53-A1FC-821C3CC34F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8D90-C147-4F80-BD2A-52EA4444296E}" type="datetimeFigureOut">
              <a:rPr lang="cs-CZ" smtClean="0"/>
              <a:pPr/>
              <a:t>23.12.2023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225B-7896-4D53-A1FC-821C3CC34F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98D90-C147-4F80-BD2A-52EA4444296E}" type="datetimeFigureOut">
              <a:rPr lang="cs-CZ" smtClean="0"/>
              <a:pPr/>
              <a:t>23.12.2023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2225B-7896-4D53-A1FC-821C3CC34F8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472" y="2571744"/>
            <a:ext cx="8229600" cy="1143000"/>
          </a:xfrm>
        </p:spPr>
        <p:txBody>
          <a:bodyPr>
            <a:noAutofit/>
          </a:bodyPr>
          <a:lstStyle/>
          <a:p>
            <a:r>
              <a:rPr lang="cs-CZ" sz="6600" b="1" i="1" u="sng" dirty="0" smtClean="0"/>
              <a:t>MIKROPLASTY</a:t>
            </a:r>
            <a:endParaRPr lang="cs-CZ" sz="6600" b="1" i="1" u="sng" dirty="0"/>
          </a:p>
        </p:txBody>
      </p:sp>
      <p:sp>
        <p:nvSpPr>
          <p:cNvPr id="3" name="TextovéPole 2"/>
          <p:cNvSpPr txBox="1"/>
          <p:nvPr/>
        </p:nvSpPr>
        <p:spPr>
          <a:xfrm>
            <a:off x="7143768" y="5643578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Jiří </a:t>
            </a:r>
            <a:r>
              <a:rPr lang="cs-CZ" sz="2800" dirty="0" err="1" smtClean="0"/>
              <a:t>Ďuriš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7215206" y="6215082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9. třída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85786" y="928670"/>
            <a:ext cx="62151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600" dirty="0" smtClean="0"/>
              <a:t> v oceánech se nachází více než                 150 milionů tun plastů</a:t>
            </a:r>
            <a:endParaRPr lang="cs-CZ" sz="3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785786" y="2500306"/>
            <a:ext cx="6715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600" dirty="0" smtClean="0"/>
              <a:t> plasty škodí lidskému zdraví,  hospodářství, a vodním živočichům</a:t>
            </a:r>
            <a:endParaRPr lang="cs-CZ" sz="3600" dirty="0"/>
          </a:p>
        </p:txBody>
      </p:sp>
      <p:pic>
        <p:nvPicPr>
          <p:cNvPr id="5122" name="Picture 2" descr="Hrozba pro planetu. Na dně oceánů se usazují miliardy mikrovláken z plastů  | Svět | Lidovky.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3857628"/>
            <a:ext cx="3714776" cy="2422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1538" y="857232"/>
            <a:ext cx="6072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600" dirty="0" smtClean="0"/>
              <a:t> nejčastěji  pod vodou plavou: </a:t>
            </a:r>
            <a:r>
              <a:rPr lang="cs-CZ" sz="3600" dirty="0" err="1" smtClean="0"/>
              <a:t>pet</a:t>
            </a:r>
            <a:r>
              <a:rPr lang="cs-CZ" sz="3600" dirty="0" smtClean="0"/>
              <a:t> lahve, a igelitové sáčky </a:t>
            </a:r>
            <a:endParaRPr lang="cs-CZ" sz="36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71538" y="2428868"/>
            <a:ext cx="628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600" dirty="0" smtClean="0"/>
              <a:t> v Tichém oceánu se nachází nejvíce plastového odpadu 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14348" y="1000108"/>
            <a:ext cx="8215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600" dirty="0" smtClean="0"/>
              <a:t>polovina plastového odpadu který skončí v oceánu pochází z Číny, a z ostatních zemí  </a:t>
            </a:r>
            <a:endParaRPr lang="cs-CZ" sz="3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714348" y="2571744"/>
            <a:ext cx="721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600" dirty="0" err="1"/>
              <a:t>m</a:t>
            </a:r>
            <a:r>
              <a:rPr lang="cs-CZ" sz="3600" dirty="0" err="1" smtClean="0"/>
              <a:t>ikroplasty</a:t>
            </a:r>
            <a:r>
              <a:rPr lang="cs-CZ" sz="3600" dirty="0" smtClean="0"/>
              <a:t> jejich průměr je menší než 5 milimetrů 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57224" y="928670"/>
            <a:ext cx="764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600" dirty="0" smtClean="0"/>
              <a:t> podle průzkumů najdeme </a:t>
            </a:r>
            <a:r>
              <a:rPr lang="cs-CZ" sz="3600" dirty="0" err="1" smtClean="0"/>
              <a:t>mikroplasty</a:t>
            </a:r>
            <a:r>
              <a:rPr lang="cs-CZ" sz="3600" dirty="0" smtClean="0"/>
              <a:t> i v kohoutkové vodě</a:t>
            </a:r>
            <a:endParaRPr lang="cs-CZ" sz="3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857224" y="2571744"/>
            <a:ext cx="71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600" dirty="0" smtClean="0"/>
              <a:t> zemi můžeme šetřit tím že omezíme používání jednorázových plastů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85786" y="2857496"/>
            <a:ext cx="78581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600" dirty="0" smtClean="0"/>
              <a:t>NENIČTE PŘÍRODU !!!</a:t>
            </a:r>
            <a:endParaRPr lang="cs-CZ" sz="6600" dirty="0"/>
          </a:p>
        </p:txBody>
      </p:sp>
      <p:sp>
        <p:nvSpPr>
          <p:cNvPr id="3" name="Obdélník 2"/>
          <p:cNvSpPr/>
          <p:nvPr/>
        </p:nvSpPr>
        <p:spPr>
          <a:xfrm>
            <a:off x="6072198" y="4714884"/>
            <a:ext cx="1285884" cy="1500198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Přímá spojovací čára 4"/>
          <p:cNvCxnSpPr/>
          <p:nvPr/>
        </p:nvCxnSpPr>
        <p:spPr>
          <a:xfrm rot="16200000" flipV="1">
            <a:off x="6643702" y="4000504"/>
            <a:ext cx="785818" cy="642942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/>
          <p:nvPr/>
        </p:nvCxnSpPr>
        <p:spPr>
          <a:xfrm rot="5400000" flipH="1" flipV="1">
            <a:off x="6036479" y="3964785"/>
            <a:ext cx="785818" cy="71438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6215074" y="4857760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Igelitová</a:t>
            </a:r>
          </a:p>
          <a:p>
            <a:r>
              <a:rPr lang="cs-CZ" sz="1600" b="1" dirty="0" smtClean="0"/>
              <a:t>taška</a:t>
            </a:r>
            <a:endParaRPr lang="cs-CZ" sz="1600" b="1" dirty="0"/>
          </a:p>
        </p:txBody>
      </p:sp>
      <p:sp>
        <p:nvSpPr>
          <p:cNvPr id="14" name="Krychle 13"/>
          <p:cNvSpPr/>
          <p:nvPr/>
        </p:nvSpPr>
        <p:spPr>
          <a:xfrm>
            <a:off x="1071538" y="4572008"/>
            <a:ext cx="3643338" cy="1643074"/>
          </a:xfrm>
          <a:prstGeom prst="cub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1785918" y="5214950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PLAST</a:t>
            </a:r>
            <a:endParaRPr lang="cs-CZ" sz="4000" b="1" dirty="0"/>
          </a:p>
        </p:txBody>
      </p:sp>
      <p:sp>
        <p:nvSpPr>
          <p:cNvPr id="17" name="Obdélník 16"/>
          <p:cNvSpPr/>
          <p:nvPr/>
        </p:nvSpPr>
        <p:spPr>
          <a:xfrm>
            <a:off x="1214414" y="4857760"/>
            <a:ext cx="3143272" cy="14287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Pravoúhlý trojúhelník 18"/>
          <p:cNvSpPr/>
          <p:nvPr/>
        </p:nvSpPr>
        <p:spPr>
          <a:xfrm rot="9817793">
            <a:off x="1084432" y="4905200"/>
            <a:ext cx="357190" cy="142876"/>
          </a:xfrm>
          <a:prstGeom prst="rt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Elipsa 20"/>
          <p:cNvSpPr/>
          <p:nvPr/>
        </p:nvSpPr>
        <p:spPr>
          <a:xfrm>
            <a:off x="1857356" y="4643446"/>
            <a:ext cx="285752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Elipsa 21"/>
          <p:cNvSpPr/>
          <p:nvPr/>
        </p:nvSpPr>
        <p:spPr>
          <a:xfrm>
            <a:off x="3643306" y="4643446"/>
            <a:ext cx="285752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4" name="Přímá spojovací šipka 23"/>
          <p:cNvCxnSpPr/>
          <p:nvPr/>
        </p:nvCxnSpPr>
        <p:spPr>
          <a:xfrm rot="10800000" flipV="1">
            <a:off x="4714876" y="4143380"/>
            <a:ext cx="1785950" cy="35719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97</Words>
  <Application>Microsoft Office PowerPoint</Application>
  <PresentationFormat>Předvádění na obrazovce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MIKROPLASTY</vt:lpstr>
      <vt:lpstr>Snímek 2</vt:lpstr>
      <vt:lpstr>Snímek 3</vt:lpstr>
      <vt:lpstr>Snímek 4</vt:lpstr>
      <vt:lpstr>Snímek 5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MIKROPLASTY</dc:title>
  <dc:creator>Miluše</dc:creator>
  <cp:lastModifiedBy>Alena</cp:lastModifiedBy>
  <cp:revision>14</cp:revision>
  <dcterms:created xsi:type="dcterms:W3CDTF">2023-12-18T15:20:21Z</dcterms:created>
  <dcterms:modified xsi:type="dcterms:W3CDTF">2023-12-23T14:02:50Z</dcterms:modified>
</cp:coreProperties>
</file>