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k" initials="z" lastIdx="1" clrIdx="0">
    <p:extLst>
      <p:ext uri="{19B8F6BF-5375-455C-9EA6-DF929625EA0E}">
        <p15:presenceInfo xmlns:p15="http://schemas.microsoft.com/office/powerpoint/2012/main" xmlns="" userId="za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5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EC83874-4781-5D24-BE03-7B421DC22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56461BA-3D7E-3044-B3F7-D242E1A4B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5F78964-9879-C1A0-C2BE-8573A373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6BDB6D8-C05C-A568-C965-C0528E0FD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DD562CD-FD90-90B1-BE56-8D209314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584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B15F67-567E-A694-61B7-F8E911793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0788053C-1745-79EA-B0D1-2D474A2E3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023A31F-0BCF-DDFD-CB44-6C67D47C0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B97BEA0-EDE6-BA15-2DF8-AEB133733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B13E242-180A-36D5-7BF3-0986EBFD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00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982F5DDE-323E-9292-56F0-E370C675E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70D8EA1-B043-4DFD-E298-0E3F2AD4C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2DDF3F6-7CBC-4B6B-CDE6-B30CEF60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88BA89E-74D3-672C-CBF7-3F3A1DE1E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E6B21B9-174C-A7B0-088D-EEBD3206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8601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018491-15D5-A8B1-C4E5-2A487D2A4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FBDB13E-849F-3658-41AE-7C8B50643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511DE1E-B0DA-3F6B-BAB0-AC85F6C36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926AE9E-9E87-DA89-DA90-7FBB41EBF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1D8C259-E07F-2A44-9900-EEF7CE866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06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76618A-83E5-39CD-FEA2-250E9D41C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A168A20-D904-6E6C-0001-2777230ED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329D779-C35F-96AE-3DB8-3C04DB1D5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30875FC-054F-546C-4D5C-6C5C3335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CADF458-9BBD-B4F5-F65F-FD03F159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21774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214E4BA-E7E2-2BBE-C708-E3D2176A4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CD344EA-BCB9-D875-EC4D-EB8F32A19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95ED997-3823-4349-E204-B17799F2C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ABEAA3F-B34D-1D54-0C2D-2623DA817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24C4B80-4F65-C04B-6962-93BA5B6D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DB5EEDD2-E82C-84D1-7221-5C0C26EEC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637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ED420C-86BF-7C38-818A-348921DA4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47F446C-7742-48C6-F78E-E87D5927D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31317C0-D1C7-9BF8-5280-EF4CDFF54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8248FD8B-C428-7783-9DAE-BC03C76C3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9217C83A-8405-52B5-224D-BAFA398293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85AB71D5-349B-80EC-874B-43C443269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254A268-3BB7-1CCD-6063-0BEFA086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7F275BC-CCBF-F7B1-0D74-C2BAE605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9834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42005A-C052-BAA1-FEE0-F59F8D97E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671CFAD-C039-93F8-7E52-19D9C1770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1985661-E06F-FA57-32E3-3359B279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4B56225-42E5-4E78-4808-8B831055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9363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FCB55401-6343-4181-F910-4B7836C37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68038399-46CF-2E2E-7AFD-16DCA7448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987EF91-9637-FDC8-04A9-51DF30538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419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C4FB29-0446-4F77-F541-3B0F20CD6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EA40615-D1F8-E064-9FCE-FB0F57ABA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0CA6C46-BE10-E4AB-205D-F62C5F680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E506DA5-3AED-8FCE-2E93-B0FE05ADF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36E6349-DD6E-08CC-AADF-86A7DD9E9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F093263-649B-469F-FE5E-81ECE549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7635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4D4C93-0463-27DE-F70B-08534939E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F0A38ABD-D9C6-5876-FB54-9A1255CADE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43DB10F-8118-B5FC-3343-3C7C7BB04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20A93A4-69B9-FF11-6235-0B808E4F2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994CDC0A-F3A7-6274-E579-E6A1A10E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2F07A95-3AB4-FC10-1923-434B03CE5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4920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ixabay.com/en/gobi-desert-hot-sand-dune-mongolia-69264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0000"/>
            <a:lum/>
            <a:extLs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4CD2E9A-A577-F0A3-4AD0-E2A43E23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17AF258-D371-7140-3C4E-FDFD5DBA6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35A1FCF-1D60-A7E0-5C5C-AB5EC64FA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104E7-02B9-4F49-AF22-EF80E88C4E5C}" type="datetimeFigureOut">
              <a:rPr lang="cs-CZ" smtClean="0"/>
              <a:pPr/>
              <a:t>06.10.2024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CC59AE6-D08A-7C36-F4AD-C235A05A5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50CFAA4-11F0-D835-9968-1970C0499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A1A92-CEFD-4381-A53F-EC6733F7C5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6512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12" Type="http://schemas.microsoft.com/office/2007/relationships/hdphoto" Target="../media/hdphoto4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microsoft.com/office/2007/relationships/hdphoto" Target="../media/hdphoto3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4.wdp"/><Relationship Id="rId7" Type="http://schemas.openxmlformats.org/officeDocument/2006/relationships/image" Target="../media/image4.png"/><Relationship Id="rId12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4.wdp"/><Relationship Id="rId7" Type="http://schemas.openxmlformats.org/officeDocument/2006/relationships/image" Target="../media/image4.png"/><Relationship Id="rId12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4.wdp"/><Relationship Id="rId7" Type="http://schemas.openxmlformats.org/officeDocument/2006/relationships/image" Target="../media/image4.png"/><Relationship Id="rId12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12" Type="http://schemas.microsoft.com/office/2007/relationships/hdphoto" Target="../media/hdphoto4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E8C94F7C-567B-67A8-6FB7-4E63D1CF922A}"/>
              </a:ext>
            </a:extLst>
          </p:cNvPr>
          <p:cNvSpPr txBox="1"/>
          <p:nvPr/>
        </p:nvSpPr>
        <p:spPr>
          <a:xfrm>
            <a:off x="1887070" y="1295002"/>
            <a:ext cx="84178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Svátek</a:t>
            </a:r>
          </a:p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Tři králové</a:t>
            </a:r>
          </a:p>
        </p:txBody>
      </p:sp>
      <p:pic>
        <p:nvPicPr>
          <p:cNvPr id="1032" name="Picture 8" descr="Nalezený obrázek pro Tři králové je to svatek?">
            <a:extLst>
              <a:ext uri="{FF2B5EF4-FFF2-40B4-BE49-F238E27FC236}">
                <a16:creationId xmlns:a16="http://schemas.microsoft.com/office/drawing/2014/main" xmlns="" id="{899D80FD-9E09-6838-58ED-B0C32AAE28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47778" b="94444" l="58209" r="81343">
                        <a14:foregroundMark x1="64179" y1="93889" x2="69776" y2="94444"/>
                        <a14:foregroundMark x1="73134" y1="48333" x2="73134" y2="48333"/>
                        <a14:foregroundMark x1="64179" y1="65556" x2="65299" y2="6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531" t="42712" r="15584" b="2385"/>
          <a:stretch/>
        </p:blipFill>
        <p:spPr bwMode="auto">
          <a:xfrm>
            <a:off x="6096295" y="8386930"/>
            <a:ext cx="1099298" cy="140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alezený obrázek pro Tři králové je to svatek?">
            <a:extLst>
              <a:ext uri="{FF2B5EF4-FFF2-40B4-BE49-F238E27FC236}">
                <a16:creationId xmlns:a16="http://schemas.microsoft.com/office/drawing/2014/main" xmlns="" id="{45539823-B2A4-F70A-B057-CA4B25E2A4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38439" b="89473" l="77559" r="975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066" t="32060" b="4148"/>
          <a:stretch/>
        </p:blipFill>
        <p:spPr bwMode="auto">
          <a:xfrm>
            <a:off x="4673061" y="8144145"/>
            <a:ext cx="1099299" cy="188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alezený obrázek pro Tři králové je to svatek?">
            <a:extLst>
              <a:ext uri="{FF2B5EF4-FFF2-40B4-BE49-F238E27FC236}">
                <a16:creationId xmlns:a16="http://schemas.microsoft.com/office/drawing/2014/main" xmlns="" id="{802AC270-BE0C-EB05-8FE4-C245010BBF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40000" b="88889" l="41418" r="60821">
                        <a14:foregroundMark x1="44403" y1="86111" x2="53358" y2="84444"/>
                        <a14:foregroundMark x1="49627" y1="47778" x2="49627" y2="47778"/>
                        <a14:foregroundMark x1="42910" y1="63889" x2="46642" y2="68333"/>
                        <a14:foregroundMark x1="50000" y1="40000" x2="50000" y2="40000"/>
                        <a14:foregroundMark x1="46642" y1="87778" x2="50000" y2="8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65" t="36340" r="35601" b="8758"/>
          <a:stretch/>
        </p:blipFill>
        <p:spPr bwMode="auto">
          <a:xfrm>
            <a:off x="7628055" y="8275750"/>
            <a:ext cx="1099298" cy="162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alezený obrázek pro Tři králové je to svatek?">
            <a:extLst>
              <a:ext uri="{FF2B5EF4-FFF2-40B4-BE49-F238E27FC236}">
                <a16:creationId xmlns:a16="http://schemas.microsoft.com/office/drawing/2014/main" xmlns="" id="{AB73A3D5-924E-9699-5EB8-8DEFB8F1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6111" b="90000" l="746" r="38433">
                        <a14:foregroundMark x1="35075" y1="32222" x2="28358" y2="28889"/>
                        <a14:foregroundMark x1="24627" y1="21111" x2="29851" y2="33333"/>
                        <a14:foregroundMark x1="29851" y1="21111" x2="30224" y2="33889"/>
                        <a14:foregroundMark x1="26119" y1="33889" x2="38060" y2="23889"/>
                        <a14:foregroundMark x1="32090" y1="36667" x2="32090" y2="36667"/>
                        <a14:foregroundMark x1="34701" y1="35556" x2="34701" y2="35556"/>
                        <a14:foregroundMark x1="32463" y1="22778" x2="34701" y2="34444"/>
                        <a14:foregroundMark x1="31716" y1="23333" x2="36940" y2="35000"/>
                        <a14:foregroundMark x1="35075" y1="22222" x2="35075" y2="22222"/>
                        <a14:backgroundMark x1="2985" y1="6667" x2="373" y2="32778"/>
                        <a14:backgroundMark x1="2985" y1="8889" x2="5970" y2="8889"/>
                        <a14:backgroundMark x1="6343" y1="5556" x2="0" y2="26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80" r="56936"/>
          <a:stretch/>
        </p:blipFill>
        <p:spPr bwMode="auto">
          <a:xfrm rot="835711">
            <a:off x="-3007563" y="-1556211"/>
            <a:ext cx="2173765" cy="329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5F9F01FF-F58B-B3A7-F790-412E60BA6B4E}"/>
              </a:ext>
            </a:extLst>
          </p:cNvPr>
          <p:cNvSpPr txBox="1"/>
          <p:nvPr/>
        </p:nvSpPr>
        <p:spPr>
          <a:xfrm>
            <a:off x="7156457" y="7934450"/>
            <a:ext cx="7261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B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L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T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Z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A64B5861-8CB7-96C1-B07E-F43C7EE4F2AD}"/>
              </a:ext>
            </a:extLst>
          </p:cNvPr>
          <p:cNvSpPr txBox="1"/>
          <p:nvPr/>
        </p:nvSpPr>
        <p:spPr>
          <a:xfrm>
            <a:off x="3014592" y="8211449"/>
            <a:ext cx="27684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B050"/>
                </a:solidFill>
              </a:rPr>
              <a:t>K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A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Š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P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7AA9F42-380A-78D6-9C33-5A140B2B9224}"/>
              </a:ext>
            </a:extLst>
          </p:cNvPr>
          <p:cNvSpPr txBox="1"/>
          <p:nvPr/>
        </p:nvSpPr>
        <p:spPr>
          <a:xfrm>
            <a:off x="4638803" y="7934450"/>
            <a:ext cx="26759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M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E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L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I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C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H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R</a:t>
            </a:r>
          </a:p>
        </p:txBody>
      </p:sp>
      <p:pic>
        <p:nvPicPr>
          <p:cNvPr id="1040" name="Picture 16" descr="Výsledek pro obrázky z Kreslene dvere. Velikost: 150 x 150. Zdroj: cz.depositphotos.com">
            <a:extLst>
              <a:ext uri="{FF2B5EF4-FFF2-40B4-BE49-F238E27FC236}">
                <a16:creationId xmlns:a16="http://schemas.microsoft.com/office/drawing/2014/main" xmlns="" id="{5D5B7B08-DA8A-491F-9699-79D25FAE4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6667" b="90000" l="10000" r="90000">
                        <a14:foregroundMark x1="28667" y1="88000" x2="61333" y2="94000"/>
                        <a14:foregroundMark x1="61333" y1="94000" x2="72667" y2="72000"/>
                        <a14:foregroundMark x1="66355" y1="15596" x2="49056" y2="10274"/>
                        <a14:foregroundMark x1="35049" y1="15803" x2="31295" y2="30819"/>
                        <a14:foregroundMark x1="27917" y1="84208" x2="28667" y2="85333"/>
                        <a14:backgroundMark x1="25333" y1="46667" x2="25333" y2="58000"/>
                        <a14:backgroundMark x1="28667" y1="65333" x2="28667" y2="70667"/>
                        <a14:backgroundMark x1="28667" y1="76000" x2="28667" y2="80000"/>
                        <a14:backgroundMark x1="28667" y1="84000" x2="29333" y2="48000"/>
                        <a14:backgroundMark x1="29333" y1="48000" x2="24000" y2="29333"/>
                        <a14:backgroundMark x1="27333" y1="30667" x2="25333" y2="82667"/>
                        <a14:backgroundMark x1="25333" y1="82667" x2="27333" y2="84667"/>
                        <a14:backgroundMark x1="27333" y1="71333" x2="27333" y2="68667"/>
                        <a14:backgroundMark x1="72667" y1="73333" x2="70000" y2="44000"/>
                        <a14:backgroundMark x1="70000" y1="44000" x2="76667" y2="14667"/>
                        <a14:backgroundMark x1="72667" y1="20000" x2="72667" y2="72000"/>
                        <a14:backgroundMark x1="73333" y1="20000" x2="73333" y2="20000"/>
                        <a14:backgroundMark x1="72000" y1="18000" x2="72000" y2="18000"/>
                        <a14:backgroundMark x1="34000" y1="5333" x2="50667" y2="8000"/>
                        <a14:backgroundMark x1="72667" y1="15333" x2="73333" y2="31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58100">
            <a:off x="12315722" y="-1963383"/>
            <a:ext cx="1995590" cy="199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208E3629-F3C7-A227-77AB-64413EF5AB7D}"/>
              </a:ext>
            </a:extLst>
          </p:cNvPr>
          <p:cNvSpPr txBox="1"/>
          <p:nvPr/>
        </p:nvSpPr>
        <p:spPr>
          <a:xfrm rot="458100">
            <a:off x="12943885" y="-1786720"/>
            <a:ext cx="217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K+M+B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FF13075F-EAF4-C57B-B8DA-56424B389BD2}"/>
              </a:ext>
            </a:extLst>
          </p:cNvPr>
          <p:cNvSpPr txBox="1"/>
          <p:nvPr/>
        </p:nvSpPr>
        <p:spPr>
          <a:xfrm>
            <a:off x="4608936" y="2967335"/>
            <a:ext cx="2974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Arial Black" panose="020B0A04020102020204" pitchFamily="34" charset="0"/>
              </a:rPr>
              <a:t>6.ledna</a:t>
            </a:r>
            <a:endParaRPr lang="cs-CZ" sz="2400" dirty="0">
              <a:latin typeface="Arial Black" panose="020B0A040201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C662B516-CF9B-2082-51F5-E605F5B24B1D}"/>
              </a:ext>
            </a:extLst>
          </p:cNvPr>
          <p:cNvSpPr txBox="1"/>
          <p:nvPr/>
        </p:nvSpPr>
        <p:spPr>
          <a:xfrm>
            <a:off x="6717632" y="6488668"/>
            <a:ext cx="5474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>
                <a:latin typeface="Arial Black" panose="020B0A04020102020204" pitchFamily="34" charset="0"/>
              </a:rPr>
              <a:t>Jan </a:t>
            </a:r>
            <a:r>
              <a:rPr lang="cs-CZ" dirty="0" err="1">
                <a:latin typeface="Arial Black" panose="020B0A04020102020204" pitchFamily="34" charset="0"/>
              </a:rPr>
              <a:t>Fargaš</a:t>
            </a:r>
            <a:endParaRPr lang="cs-CZ" dirty="0">
              <a:latin typeface="Arial Black" panose="020B0A04020102020204" pitchFamily="34" charset="0"/>
            </a:endParaRP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xmlns="" id="{FD23B280-4B4E-8CB5-C295-EDACE4D67722}"/>
              </a:ext>
            </a:extLst>
          </p:cNvPr>
          <p:cNvGrpSpPr/>
          <p:nvPr/>
        </p:nvGrpSpPr>
        <p:grpSpPr>
          <a:xfrm rot="21355997">
            <a:off x="-3508649" y="4530687"/>
            <a:ext cx="2840311" cy="2229405"/>
            <a:chOff x="-1863332" y="4718149"/>
            <a:chExt cx="2840311" cy="2229405"/>
          </a:xfrm>
        </p:grpSpPr>
        <p:pic>
          <p:nvPicPr>
            <p:cNvPr id="10" name="Picture 2" descr="Nalezený obrázek pro kresleny velbloud">
              <a:extLst>
                <a:ext uri="{FF2B5EF4-FFF2-40B4-BE49-F238E27FC236}">
                  <a16:creationId xmlns:a16="http://schemas.microsoft.com/office/drawing/2014/main" xmlns="" id="{E3A1E1C6-06F0-4BCD-6B71-0A15C4A33D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 xmlns="">
                    <a14:imgLayer r:embed="rId10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19432" y="4718149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Nalezený obrázek pro kresleny velbloud">
              <a:extLst>
                <a:ext uri="{FF2B5EF4-FFF2-40B4-BE49-F238E27FC236}">
                  <a16:creationId xmlns:a16="http://schemas.microsoft.com/office/drawing/2014/main" xmlns="" id="{705523DD-3231-E06D-DD36-1FFA2EB10F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 xmlns="">
                    <a14:imgLayer r:embed="rId10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4890" y="5425685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Nalezený obrázek pro kresleny velbloud">
              <a:extLst>
                <a:ext uri="{FF2B5EF4-FFF2-40B4-BE49-F238E27FC236}">
                  <a16:creationId xmlns:a16="http://schemas.microsoft.com/office/drawing/2014/main" xmlns="" id="{897D8FAB-373F-4090-95FC-528B151094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 xmlns="">
                    <a14:imgLayer r:embed="rId10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63332" y="5246626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3" name="Picture 4" descr="Nalezený obrázek pro kresleny betlem">
            <a:extLst>
              <a:ext uri="{FF2B5EF4-FFF2-40B4-BE49-F238E27FC236}">
                <a16:creationId xmlns:a16="http://schemas.microsoft.com/office/drawing/2014/main" xmlns="" id="{E811377E-0284-4CC2-C061-3D868F225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 xmlns="">
                  <a14:imgLayer r:embed="rId12">
                    <a14:imgEffect>
                      <a14:backgroundRemoval t="1667" b="95556" l="9434" r="89623">
                        <a14:foregroundMark x1="35535" y1="95556" x2="54403" y2="95556"/>
                        <a14:foregroundMark x1="59434" y1="87222" x2="59434" y2="87222"/>
                        <a14:foregroundMark x1="32704" y1="37222" x2="30818" y2="39444"/>
                        <a14:foregroundMark x1="46541" y1="8889" x2="53459" y2="14444"/>
                        <a14:foregroundMark x1="50943" y1="1667" x2="50943" y2="1667"/>
                        <a14:backgroundMark x1="79560" y1="75556" x2="79560" y2="66667"/>
                        <a14:backgroundMark x1="81447" y1="63889" x2="81447" y2="6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99105" y="-2087107"/>
            <a:ext cx="30289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01151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Nalezený obrázek pro kresleny betlem">
            <a:extLst>
              <a:ext uri="{FF2B5EF4-FFF2-40B4-BE49-F238E27FC236}">
                <a16:creationId xmlns:a16="http://schemas.microsoft.com/office/drawing/2014/main" xmlns="" id="{139930A2-0898-09E0-ABB0-6616D6A85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667" b="95556" l="9434" r="89623">
                        <a14:foregroundMark x1="35535" y1="95556" x2="54403" y2="95556"/>
                        <a14:foregroundMark x1="59434" y1="87222" x2="59434" y2="87222"/>
                        <a14:foregroundMark x1="32704" y1="37222" x2="30818" y2="39444"/>
                        <a14:foregroundMark x1="46541" y1="8889" x2="53459" y2="14444"/>
                        <a14:foregroundMark x1="50943" y1="1667" x2="50943" y2="1667"/>
                        <a14:backgroundMark x1="79560" y1="75556" x2="79560" y2="66667"/>
                        <a14:backgroundMark x1="81447" y1="63889" x2="81447" y2="6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1716" y="-728529"/>
            <a:ext cx="30289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E8C94F7C-567B-67A8-6FB7-4E63D1CF922A}"/>
              </a:ext>
            </a:extLst>
          </p:cNvPr>
          <p:cNvSpPr txBox="1"/>
          <p:nvPr/>
        </p:nvSpPr>
        <p:spPr>
          <a:xfrm>
            <a:off x="2060731" y="0"/>
            <a:ext cx="84178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Svátek</a:t>
            </a:r>
          </a:p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Tři králové</a:t>
            </a:r>
          </a:p>
        </p:txBody>
      </p:sp>
      <p:pic>
        <p:nvPicPr>
          <p:cNvPr id="1032" name="Picture 8" descr="Nalezený obrázek pro Tři králové je to svatek?">
            <a:extLst>
              <a:ext uri="{FF2B5EF4-FFF2-40B4-BE49-F238E27FC236}">
                <a16:creationId xmlns:a16="http://schemas.microsoft.com/office/drawing/2014/main" xmlns="" id="{899D80FD-9E09-6838-58ED-B0C32AAE28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47778" b="94444" l="58209" r="81343">
                        <a14:foregroundMark x1="64179" y1="93889" x2="69776" y2="94444"/>
                        <a14:foregroundMark x1="73134" y1="48333" x2="73134" y2="48333"/>
                        <a14:foregroundMark x1="64179" y1="65556" x2="65299" y2="6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531" t="42712" r="15584" b="2385"/>
          <a:stretch/>
        </p:blipFill>
        <p:spPr bwMode="auto">
          <a:xfrm>
            <a:off x="5426451" y="3441024"/>
            <a:ext cx="1099298" cy="140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alezený obrázek pro Tři králové je to svatek?">
            <a:extLst>
              <a:ext uri="{FF2B5EF4-FFF2-40B4-BE49-F238E27FC236}">
                <a16:creationId xmlns:a16="http://schemas.microsoft.com/office/drawing/2014/main" xmlns="" id="{45539823-B2A4-F70A-B057-CA4B25E2A4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38439" b="89473" l="77559" r="975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066" t="32060" b="4148"/>
          <a:stretch/>
        </p:blipFill>
        <p:spPr bwMode="auto">
          <a:xfrm>
            <a:off x="2042817" y="4186312"/>
            <a:ext cx="1099299" cy="188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alezený obrázek pro Tři králové je to svatek?">
            <a:extLst>
              <a:ext uri="{FF2B5EF4-FFF2-40B4-BE49-F238E27FC236}">
                <a16:creationId xmlns:a16="http://schemas.microsoft.com/office/drawing/2014/main" xmlns="" id="{802AC270-BE0C-EB05-8FE4-C245010BBF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40000" b="88889" l="41418" r="60821">
                        <a14:foregroundMark x1="44403" y1="86111" x2="53358" y2="84444"/>
                        <a14:foregroundMark x1="49627" y1="47778" x2="49627" y2="47778"/>
                        <a14:foregroundMark x1="42910" y1="63889" x2="46642" y2="68333"/>
                        <a14:foregroundMark x1="50000" y1="40000" x2="50000" y2="40000"/>
                        <a14:foregroundMark x1="46642" y1="87778" x2="50000" y2="8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65" t="36340" r="35601" b="8758"/>
          <a:stretch/>
        </p:blipFill>
        <p:spPr bwMode="auto">
          <a:xfrm>
            <a:off x="8810084" y="3948252"/>
            <a:ext cx="1099298" cy="162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alezený obrázek pro Tři králové je to svatek?">
            <a:extLst>
              <a:ext uri="{FF2B5EF4-FFF2-40B4-BE49-F238E27FC236}">
                <a16:creationId xmlns:a16="http://schemas.microsoft.com/office/drawing/2014/main" xmlns="" id="{AB73A3D5-924E-9699-5EB8-8DEFB8F1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6111" b="90000" l="746" r="38433">
                        <a14:foregroundMark x1="35075" y1="32222" x2="28358" y2="28889"/>
                        <a14:foregroundMark x1="24627" y1="21111" x2="29851" y2="33333"/>
                        <a14:foregroundMark x1="29851" y1="21111" x2="30224" y2="33889"/>
                        <a14:foregroundMark x1="26119" y1="33889" x2="38060" y2="23889"/>
                        <a14:foregroundMark x1="32090" y1="36667" x2="32090" y2="36667"/>
                        <a14:foregroundMark x1="34701" y1="35556" x2="34701" y2="35556"/>
                        <a14:foregroundMark x1="32463" y1="22778" x2="34701" y2="34444"/>
                        <a14:foregroundMark x1="31716" y1="23333" x2="36940" y2="35000"/>
                        <a14:foregroundMark x1="35075" y1="22222" x2="35075" y2="22222"/>
                        <a14:backgroundMark x1="2985" y1="6667" x2="373" y2="32778"/>
                        <a14:backgroundMark x1="2985" y1="8889" x2="5970" y2="8889"/>
                        <a14:backgroundMark x1="6343" y1="5556" x2="0" y2="26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80" r="56936"/>
          <a:stretch/>
        </p:blipFill>
        <p:spPr bwMode="auto">
          <a:xfrm rot="835711">
            <a:off x="-1086883" y="-354708"/>
            <a:ext cx="2173765" cy="329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5F9F01FF-F58B-B3A7-F790-412E60BA6B4E}"/>
              </a:ext>
            </a:extLst>
          </p:cNvPr>
          <p:cNvSpPr txBox="1"/>
          <p:nvPr/>
        </p:nvSpPr>
        <p:spPr>
          <a:xfrm>
            <a:off x="7125297" y="7934450"/>
            <a:ext cx="7261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B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L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T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Z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A64B5861-8CB7-96C1-B07E-F43C7EE4F2AD}"/>
              </a:ext>
            </a:extLst>
          </p:cNvPr>
          <p:cNvSpPr txBox="1"/>
          <p:nvPr/>
        </p:nvSpPr>
        <p:spPr>
          <a:xfrm>
            <a:off x="797865" y="8507233"/>
            <a:ext cx="27684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B050"/>
                </a:solidFill>
              </a:rPr>
              <a:t>K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A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Š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P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7AA9F42-380A-78D6-9C33-5A140B2B9224}"/>
              </a:ext>
            </a:extLst>
          </p:cNvPr>
          <p:cNvSpPr txBox="1"/>
          <p:nvPr/>
        </p:nvSpPr>
        <p:spPr>
          <a:xfrm>
            <a:off x="8880440" y="8477196"/>
            <a:ext cx="26759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M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E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L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I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C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H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R</a:t>
            </a:r>
          </a:p>
        </p:txBody>
      </p:sp>
      <p:pic>
        <p:nvPicPr>
          <p:cNvPr id="1040" name="Picture 16" descr="Výsledek pro obrázky z Kreslene dvere. Velikost: 150 x 150. Zdroj: cz.depositphotos.com">
            <a:extLst>
              <a:ext uri="{FF2B5EF4-FFF2-40B4-BE49-F238E27FC236}">
                <a16:creationId xmlns:a16="http://schemas.microsoft.com/office/drawing/2014/main" xmlns="" id="{5D5B7B08-DA8A-491F-9699-79D25FAE4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backgroundRemoval t="6667" b="90000" l="10000" r="90000">
                        <a14:foregroundMark x1="28667" y1="88000" x2="61333" y2="94000"/>
                        <a14:foregroundMark x1="61333" y1="94000" x2="72667" y2="72000"/>
                        <a14:foregroundMark x1="66355" y1="15596" x2="49056" y2="10274"/>
                        <a14:foregroundMark x1="35049" y1="15803" x2="31295" y2="30819"/>
                        <a14:foregroundMark x1="27917" y1="84208" x2="28667" y2="85333"/>
                        <a14:backgroundMark x1="25333" y1="46667" x2="25333" y2="58000"/>
                        <a14:backgroundMark x1="28667" y1="65333" x2="28667" y2="70667"/>
                        <a14:backgroundMark x1="28667" y1="76000" x2="28667" y2="80000"/>
                        <a14:backgroundMark x1="28667" y1="84000" x2="29333" y2="48000"/>
                        <a14:backgroundMark x1="29333" y1="48000" x2="24000" y2="29333"/>
                        <a14:backgroundMark x1="27333" y1="30667" x2="25333" y2="82667"/>
                        <a14:backgroundMark x1="25333" y1="82667" x2="27333" y2="84667"/>
                        <a14:backgroundMark x1="27333" y1="71333" x2="27333" y2="68667"/>
                        <a14:backgroundMark x1="72667" y1="73333" x2="70000" y2="44000"/>
                        <a14:backgroundMark x1="70000" y1="44000" x2="76667" y2="14667"/>
                        <a14:backgroundMark x1="72667" y1="20000" x2="72667" y2="72000"/>
                        <a14:backgroundMark x1="73333" y1="20000" x2="73333" y2="20000"/>
                        <a14:backgroundMark x1="72000" y1="18000" x2="72000" y2="18000"/>
                        <a14:backgroundMark x1="34000" y1="5333" x2="50667" y2="8000"/>
                        <a14:backgroundMark x1="72667" y1="15333" x2="73333" y2="31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58100">
            <a:off x="9771831" y="297207"/>
            <a:ext cx="1995590" cy="199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208E3629-F3C7-A227-77AB-64413EF5AB7D}"/>
              </a:ext>
            </a:extLst>
          </p:cNvPr>
          <p:cNvSpPr txBox="1"/>
          <p:nvPr/>
        </p:nvSpPr>
        <p:spPr>
          <a:xfrm rot="458100">
            <a:off x="10399994" y="473870"/>
            <a:ext cx="217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K+M+B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FF13075F-EAF4-C57B-B8DA-56424B389BD2}"/>
              </a:ext>
            </a:extLst>
          </p:cNvPr>
          <p:cNvSpPr txBox="1"/>
          <p:nvPr/>
        </p:nvSpPr>
        <p:spPr>
          <a:xfrm>
            <a:off x="4782597" y="1672333"/>
            <a:ext cx="2974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Arial Black" panose="020B0A04020102020204" pitchFamily="34" charset="0"/>
              </a:rPr>
              <a:t>6.ledna</a:t>
            </a:r>
            <a:endParaRPr lang="cs-CZ" sz="2400" dirty="0">
              <a:latin typeface="Arial Black" panose="020B0A04020102020204" pitchFamily="34" charset="0"/>
            </a:endParaRP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xmlns="" id="{36DFD234-1CD1-668D-712B-09C5CE8D99B5}"/>
              </a:ext>
            </a:extLst>
          </p:cNvPr>
          <p:cNvGrpSpPr/>
          <p:nvPr/>
        </p:nvGrpSpPr>
        <p:grpSpPr>
          <a:xfrm rot="21355997">
            <a:off x="-1556560" y="4485692"/>
            <a:ext cx="2840311" cy="2229405"/>
            <a:chOff x="-1863332" y="4718149"/>
            <a:chExt cx="2840311" cy="2229405"/>
          </a:xfrm>
        </p:grpSpPr>
        <p:pic>
          <p:nvPicPr>
            <p:cNvPr id="10" name="Picture 2" descr="Nalezený obrázek pro kresleny velbloud">
              <a:extLst>
                <a:ext uri="{FF2B5EF4-FFF2-40B4-BE49-F238E27FC236}">
                  <a16:creationId xmlns:a16="http://schemas.microsoft.com/office/drawing/2014/main" xmlns="" id="{7F266DC4-A897-4DBC-8E02-9CA6484ED3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19432" y="4718149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Nalezený obrázek pro kresleny velbloud">
              <a:extLst>
                <a:ext uri="{FF2B5EF4-FFF2-40B4-BE49-F238E27FC236}">
                  <a16:creationId xmlns:a16="http://schemas.microsoft.com/office/drawing/2014/main" xmlns="" id="{DCDE7EE5-83A8-200F-7277-25AB3BEAE8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4890" y="5425685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Nalezený obrázek pro kresleny velbloud">
              <a:extLst>
                <a:ext uri="{FF2B5EF4-FFF2-40B4-BE49-F238E27FC236}">
                  <a16:creationId xmlns:a16="http://schemas.microsoft.com/office/drawing/2014/main" xmlns="" id="{87BDA0D7-B46A-A48A-0273-C0B8A145E6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63332" y="5246626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9346493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Nalezený obrázek pro kresleny betlem">
            <a:extLst>
              <a:ext uri="{FF2B5EF4-FFF2-40B4-BE49-F238E27FC236}">
                <a16:creationId xmlns:a16="http://schemas.microsoft.com/office/drawing/2014/main" xmlns="" id="{3307D31A-9AFF-C182-864E-F5D8C1241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667" b="95556" l="9434" r="89623">
                        <a14:foregroundMark x1="35535" y1="95556" x2="54403" y2="95556"/>
                        <a14:foregroundMark x1="59434" y1="87222" x2="59434" y2="87222"/>
                        <a14:foregroundMark x1="32704" y1="37222" x2="30818" y2="39444"/>
                        <a14:foregroundMark x1="46541" y1="8889" x2="53459" y2="14444"/>
                        <a14:foregroundMark x1="50943" y1="1667" x2="50943" y2="1667"/>
                        <a14:backgroundMark x1="79560" y1="75556" x2="79560" y2="66667"/>
                        <a14:backgroundMark x1="81447" y1="63889" x2="81447" y2="6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2597" y="708921"/>
            <a:ext cx="30289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E8C94F7C-567B-67A8-6FB7-4E63D1CF922A}"/>
              </a:ext>
            </a:extLst>
          </p:cNvPr>
          <p:cNvSpPr txBox="1"/>
          <p:nvPr/>
        </p:nvSpPr>
        <p:spPr>
          <a:xfrm>
            <a:off x="2060731" y="0"/>
            <a:ext cx="84178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Svátek</a:t>
            </a:r>
          </a:p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Tři králové</a:t>
            </a:r>
          </a:p>
        </p:txBody>
      </p:sp>
      <p:pic>
        <p:nvPicPr>
          <p:cNvPr id="1032" name="Picture 8" descr="Nalezený obrázek pro Tři králové je to svatek?">
            <a:extLst>
              <a:ext uri="{FF2B5EF4-FFF2-40B4-BE49-F238E27FC236}">
                <a16:creationId xmlns:a16="http://schemas.microsoft.com/office/drawing/2014/main" xmlns="" id="{899D80FD-9E09-6838-58ED-B0C32AAE28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47778" b="94444" l="58209" r="81343">
                        <a14:foregroundMark x1="64179" y1="93889" x2="69776" y2="94444"/>
                        <a14:foregroundMark x1="73134" y1="48333" x2="73134" y2="48333"/>
                        <a14:foregroundMark x1="64179" y1="65556" x2="65299" y2="6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531" t="42712" r="15584" b="2385"/>
          <a:stretch/>
        </p:blipFill>
        <p:spPr bwMode="auto">
          <a:xfrm>
            <a:off x="5426451" y="3441024"/>
            <a:ext cx="1099298" cy="140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alezený obrázek pro Tři králové je to svatek?">
            <a:extLst>
              <a:ext uri="{FF2B5EF4-FFF2-40B4-BE49-F238E27FC236}">
                <a16:creationId xmlns:a16="http://schemas.microsoft.com/office/drawing/2014/main" xmlns="" id="{45539823-B2A4-F70A-B057-CA4B25E2A4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38439" b="89473" l="77559" r="975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066" t="32060" b="4148"/>
          <a:stretch/>
        </p:blipFill>
        <p:spPr bwMode="auto">
          <a:xfrm>
            <a:off x="2042817" y="4186312"/>
            <a:ext cx="1099299" cy="188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alezený obrázek pro Tři králové je to svatek?">
            <a:extLst>
              <a:ext uri="{FF2B5EF4-FFF2-40B4-BE49-F238E27FC236}">
                <a16:creationId xmlns:a16="http://schemas.microsoft.com/office/drawing/2014/main" xmlns="" id="{802AC270-BE0C-EB05-8FE4-C245010BBF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40000" b="88889" l="41418" r="60821">
                        <a14:foregroundMark x1="44403" y1="86111" x2="53358" y2="84444"/>
                        <a14:foregroundMark x1="49627" y1="47778" x2="49627" y2="47778"/>
                        <a14:foregroundMark x1="42910" y1="63889" x2="46642" y2="68333"/>
                        <a14:foregroundMark x1="50000" y1="40000" x2="50000" y2="40000"/>
                        <a14:foregroundMark x1="46642" y1="87778" x2="50000" y2="8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65" t="36340" r="35601" b="8758"/>
          <a:stretch/>
        </p:blipFill>
        <p:spPr bwMode="auto">
          <a:xfrm>
            <a:off x="8810084" y="3948252"/>
            <a:ext cx="1099298" cy="162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alezený obrázek pro Tři králové je to svatek?">
            <a:extLst>
              <a:ext uri="{FF2B5EF4-FFF2-40B4-BE49-F238E27FC236}">
                <a16:creationId xmlns:a16="http://schemas.microsoft.com/office/drawing/2014/main" xmlns="" id="{AB73A3D5-924E-9699-5EB8-8DEFB8F1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6111" b="90000" l="746" r="38433">
                        <a14:foregroundMark x1="35075" y1="32222" x2="28358" y2="28889"/>
                        <a14:foregroundMark x1="24627" y1="21111" x2="29851" y2="33333"/>
                        <a14:foregroundMark x1="29851" y1="21111" x2="30224" y2="33889"/>
                        <a14:foregroundMark x1="26119" y1="33889" x2="38060" y2="23889"/>
                        <a14:foregroundMark x1="32090" y1="36667" x2="32090" y2="36667"/>
                        <a14:foregroundMark x1="34701" y1="35556" x2="34701" y2="35556"/>
                        <a14:foregroundMark x1="32463" y1="22778" x2="34701" y2="34444"/>
                        <a14:foregroundMark x1="31716" y1="23333" x2="36940" y2="35000"/>
                        <a14:foregroundMark x1="35075" y1="22222" x2="35075" y2="22222"/>
                        <a14:backgroundMark x1="2985" y1="6667" x2="373" y2="32778"/>
                        <a14:backgroundMark x1="2985" y1="8889" x2="5970" y2="8889"/>
                        <a14:backgroundMark x1="6343" y1="5556" x2="0" y2="26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80" r="56936"/>
          <a:stretch/>
        </p:blipFill>
        <p:spPr bwMode="auto">
          <a:xfrm rot="835711">
            <a:off x="-356840" y="-83540"/>
            <a:ext cx="2173765" cy="329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5F9F01FF-F58B-B3A7-F790-412E60BA6B4E}"/>
              </a:ext>
            </a:extLst>
          </p:cNvPr>
          <p:cNvSpPr txBox="1"/>
          <p:nvPr/>
        </p:nvSpPr>
        <p:spPr>
          <a:xfrm>
            <a:off x="8192888" y="3690226"/>
            <a:ext cx="7261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B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L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T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Z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A64B5861-8CB7-96C1-B07E-F43C7EE4F2AD}"/>
              </a:ext>
            </a:extLst>
          </p:cNvPr>
          <p:cNvSpPr txBox="1"/>
          <p:nvPr/>
        </p:nvSpPr>
        <p:spPr>
          <a:xfrm>
            <a:off x="797865" y="8507233"/>
            <a:ext cx="27684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B050"/>
                </a:solidFill>
              </a:rPr>
              <a:t>K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A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Š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P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7AA9F42-380A-78D6-9C33-5A140B2B9224}"/>
              </a:ext>
            </a:extLst>
          </p:cNvPr>
          <p:cNvSpPr txBox="1"/>
          <p:nvPr/>
        </p:nvSpPr>
        <p:spPr>
          <a:xfrm>
            <a:off x="3142116" y="8230234"/>
            <a:ext cx="26759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M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E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L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I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C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H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R</a:t>
            </a:r>
          </a:p>
        </p:txBody>
      </p:sp>
      <p:pic>
        <p:nvPicPr>
          <p:cNvPr id="1040" name="Picture 16" descr="Výsledek pro obrázky z Kreslene dvere. Velikost: 150 x 150. Zdroj: cz.depositphotos.com">
            <a:extLst>
              <a:ext uri="{FF2B5EF4-FFF2-40B4-BE49-F238E27FC236}">
                <a16:creationId xmlns:a16="http://schemas.microsoft.com/office/drawing/2014/main" xmlns="" id="{5D5B7B08-DA8A-491F-9699-79D25FAE4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backgroundRemoval t="6667" b="90000" l="10000" r="90000">
                        <a14:foregroundMark x1="28667" y1="88000" x2="61333" y2="94000"/>
                        <a14:foregroundMark x1="61333" y1="94000" x2="72667" y2="72000"/>
                        <a14:foregroundMark x1="66355" y1="15596" x2="49056" y2="10274"/>
                        <a14:foregroundMark x1="35049" y1="15803" x2="31295" y2="30819"/>
                        <a14:foregroundMark x1="27917" y1="84208" x2="28667" y2="85333"/>
                        <a14:backgroundMark x1="25333" y1="46667" x2="25333" y2="58000"/>
                        <a14:backgroundMark x1="28667" y1="65333" x2="28667" y2="70667"/>
                        <a14:backgroundMark x1="28667" y1="76000" x2="28667" y2="80000"/>
                        <a14:backgroundMark x1="28667" y1="84000" x2="29333" y2="48000"/>
                        <a14:backgroundMark x1="29333" y1="48000" x2="24000" y2="29333"/>
                        <a14:backgroundMark x1="27333" y1="30667" x2="25333" y2="82667"/>
                        <a14:backgroundMark x1="25333" y1="82667" x2="27333" y2="84667"/>
                        <a14:backgroundMark x1="27333" y1="71333" x2="27333" y2="68667"/>
                        <a14:backgroundMark x1="72667" y1="73333" x2="70000" y2="44000"/>
                        <a14:backgroundMark x1="70000" y1="44000" x2="76667" y2="14667"/>
                        <a14:backgroundMark x1="72667" y1="20000" x2="72667" y2="72000"/>
                        <a14:backgroundMark x1="73333" y1="20000" x2="73333" y2="20000"/>
                        <a14:backgroundMark x1="72000" y1="18000" x2="72000" y2="18000"/>
                        <a14:backgroundMark x1="34000" y1="5333" x2="50667" y2="8000"/>
                        <a14:backgroundMark x1="72667" y1="15333" x2="73333" y2="31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89637" y="568376"/>
            <a:ext cx="1995590" cy="199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208E3629-F3C7-A227-77AB-64413EF5AB7D}"/>
              </a:ext>
            </a:extLst>
          </p:cNvPr>
          <p:cNvSpPr txBox="1"/>
          <p:nvPr/>
        </p:nvSpPr>
        <p:spPr>
          <a:xfrm>
            <a:off x="10237739" y="683394"/>
            <a:ext cx="217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K+M+B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FF13075F-EAF4-C57B-B8DA-56424B389BD2}"/>
              </a:ext>
            </a:extLst>
          </p:cNvPr>
          <p:cNvSpPr txBox="1"/>
          <p:nvPr/>
        </p:nvSpPr>
        <p:spPr>
          <a:xfrm>
            <a:off x="4782597" y="1672333"/>
            <a:ext cx="2974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Arial Black" panose="020B0A04020102020204" pitchFamily="34" charset="0"/>
              </a:rPr>
              <a:t>6.Ledna</a:t>
            </a: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xmlns="" id="{43D8757E-13E7-85DB-5CE9-D0F162C72021}"/>
              </a:ext>
            </a:extLst>
          </p:cNvPr>
          <p:cNvGrpSpPr/>
          <p:nvPr/>
        </p:nvGrpSpPr>
        <p:grpSpPr>
          <a:xfrm>
            <a:off x="-1044478" y="4628595"/>
            <a:ext cx="2840311" cy="2229405"/>
            <a:chOff x="-1863332" y="4718149"/>
            <a:chExt cx="2840311" cy="2229405"/>
          </a:xfrm>
        </p:grpSpPr>
        <p:pic>
          <p:nvPicPr>
            <p:cNvPr id="10" name="Picture 2" descr="Nalezený obrázek pro kresleny velbloud">
              <a:extLst>
                <a:ext uri="{FF2B5EF4-FFF2-40B4-BE49-F238E27FC236}">
                  <a16:creationId xmlns:a16="http://schemas.microsoft.com/office/drawing/2014/main" xmlns="" id="{574C2B7E-263C-A357-2EA3-AE9C2B034A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19432" y="4718149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Nalezený obrázek pro kresleny velbloud">
              <a:extLst>
                <a:ext uri="{FF2B5EF4-FFF2-40B4-BE49-F238E27FC236}">
                  <a16:creationId xmlns:a16="http://schemas.microsoft.com/office/drawing/2014/main" xmlns="" id="{1F4BD849-C6C0-A78F-25D6-318CDB0CBE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4890" y="5425685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Nalezený obrázek pro kresleny velbloud">
              <a:extLst>
                <a:ext uri="{FF2B5EF4-FFF2-40B4-BE49-F238E27FC236}">
                  <a16:creationId xmlns:a16="http://schemas.microsoft.com/office/drawing/2014/main" xmlns="" id="{3F400C12-C3ED-5AF3-A2AB-1D5F7F98E0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63332" y="5246626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8673539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Nalezený obrázek pro kresleny betlem">
            <a:extLst>
              <a:ext uri="{FF2B5EF4-FFF2-40B4-BE49-F238E27FC236}">
                <a16:creationId xmlns:a16="http://schemas.microsoft.com/office/drawing/2014/main" xmlns="" id="{D16122F4-0FD3-179E-C045-12F995AAF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667" b="95556" l="9434" r="89623">
                        <a14:foregroundMark x1="35535" y1="95556" x2="54403" y2="95556"/>
                        <a14:foregroundMark x1="59434" y1="87222" x2="59434" y2="87222"/>
                        <a14:foregroundMark x1="32704" y1="37222" x2="30818" y2="39444"/>
                        <a14:foregroundMark x1="46541" y1="8889" x2="53459" y2="14444"/>
                        <a14:foregroundMark x1="50943" y1="1667" x2="50943" y2="1667"/>
                        <a14:backgroundMark x1="79560" y1="75556" x2="79560" y2="66667"/>
                        <a14:backgroundMark x1="81447" y1="63889" x2="81447" y2="6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5186" y="1431116"/>
            <a:ext cx="30289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E8C94F7C-567B-67A8-6FB7-4E63D1CF922A}"/>
              </a:ext>
            </a:extLst>
          </p:cNvPr>
          <p:cNvSpPr txBox="1"/>
          <p:nvPr/>
        </p:nvSpPr>
        <p:spPr>
          <a:xfrm>
            <a:off x="2060731" y="0"/>
            <a:ext cx="84178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Svátek</a:t>
            </a:r>
          </a:p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Tři králové</a:t>
            </a:r>
          </a:p>
        </p:txBody>
      </p:sp>
      <p:pic>
        <p:nvPicPr>
          <p:cNvPr id="1032" name="Picture 8" descr="Nalezený obrázek pro Tři králové je to svatek?">
            <a:extLst>
              <a:ext uri="{FF2B5EF4-FFF2-40B4-BE49-F238E27FC236}">
                <a16:creationId xmlns:a16="http://schemas.microsoft.com/office/drawing/2014/main" xmlns="" id="{899D80FD-9E09-6838-58ED-B0C32AAE28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47778" b="94444" l="58209" r="81343">
                        <a14:foregroundMark x1="64179" y1="93889" x2="69776" y2="94444"/>
                        <a14:foregroundMark x1="73134" y1="48333" x2="73134" y2="48333"/>
                        <a14:foregroundMark x1="64179" y1="65556" x2="65299" y2="6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531" t="42712" r="15584" b="2385"/>
          <a:stretch/>
        </p:blipFill>
        <p:spPr bwMode="auto">
          <a:xfrm>
            <a:off x="5426451" y="3441024"/>
            <a:ext cx="1099298" cy="140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alezený obrázek pro Tři králové je to svatek?">
            <a:extLst>
              <a:ext uri="{FF2B5EF4-FFF2-40B4-BE49-F238E27FC236}">
                <a16:creationId xmlns:a16="http://schemas.microsoft.com/office/drawing/2014/main" xmlns="" id="{45539823-B2A4-F70A-B057-CA4B25E2A4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38439" b="89473" l="77559" r="975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066" t="32060" b="4148"/>
          <a:stretch/>
        </p:blipFill>
        <p:spPr bwMode="auto">
          <a:xfrm>
            <a:off x="2042817" y="4186312"/>
            <a:ext cx="1099299" cy="188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alezený obrázek pro Tři králové je to svatek?">
            <a:extLst>
              <a:ext uri="{FF2B5EF4-FFF2-40B4-BE49-F238E27FC236}">
                <a16:creationId xmlns:a16="http://schemas.microsoft.com/office/drawing/2014/main" xmlns="" id="{802AC270-BE0C-EB05-8FE4-C245010BBF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40000" b="88889" l="41418" r="60821">
                        <a14:foregroundMark x1="44403" y1="86111" x2="53358" y2="84444"/>
                        <a14:foregroundMark x1="49627" y1="47778" x2="49627" y2="47778"/>
                        <a14:foregroundMark x1="42910" y1="63889" x2="46642" y2="68333"/>
                        <a14:foregroundMark x1="50000" y1="40000" x2="50000" y2="40000"/>
                        <a14:foregroundMark x1="46642" y1="87778" x2="50000" y2="8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65" t="36340" r="35601" b="8758"/>
          <a:stretch/>
        </p:blipFill>
        <p:spPr bwMode="auto">
          <a:xfrm>
            <a:off x="8810084" y="3948252"/>
            <a:ext cx="1099298" cy="162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alezený obrázek pro Tři králové je to svatek?">
            <a:extLst>
              <a:ext uri="{FF2B5EF4-FFF2-40B4-BE49-F238E27FC236}">
                <a16:creationId xmlns:a16="http://schemas.microsoft.com/office/drawing/2014/main" xmlns="" id="{AB73A3D5-924E-9699-5EB8-8DEFB8F1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6111" b="90000" l="746" r="38433">
                        <a14:foregroundMark x1="35075" y1="32222" x2="28358" y2="28889"/>
                        <a14:foregroundMark x1="24627" y1="21111" x2="29851" y2="33333"/>
                        <a14:foregroundMark x1="29851" y1="21111" x2="30224" y2="33889"/>
                        <a14:foregroundMark x1="26119" y1="33889" x2="38060" y2="23889"/>
                        <a14:foregroundMark x1="32090" y1="36667" x2="32090" y2="36667"/>
                        <a14:foregroundMark x1="34701" y1="35556" x2="34701" y2="35556"/>
                        <a14:foregroundMark x1="32463" y1="22778" x2="34701" y2="34444"/>
                        <a14:foregroundMark x1="31716" y1="23333" x2="36940" y2="35000"/>
                        <a14:foregroundMark x1="35075" y1="22222" x2="35075" y2="22222"/>
                        <a14:backgroundMark x1="2985" y1="6667" x2="373" y2="32778"/>
                        <a14:backgroundMark x1="2985" y1="8889" x2="5970" y2="8889"/>
                        <a14:backgroundMark x1="6343" y1="5556" x2="0" y2="26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80" r="56936"/>
          <a:stretch/>
        </p:blipFill>
        <p:spPr bwMode="auto">
          <a:xfrm rot="835711">
            <a:off x="352302" y="294451"/>
            <a:ext cx="2173765" cy="329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5F9F01FF-F58B-B3A7-F790-412E60BA6B4E}"/>
              </a:ext>
            </a:extLst>
          </p:cNvPr>
          <p:cNvSpPr txBox="1"/>
          <p:nvPr/>
        </p:nvSpPr>
        <p:spPr>
          <a:xfrm>
            <a:off x="8192888" y="3690226"/>
            <a:ext cx="7261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B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L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T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Z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A64B5861-8CB7-96C1-B07E-F43C7EE4F2AD}"/>
              </a:ext>
            </a:extLst>
          </p:cNvPr>
          <p:cNvSpPr txBox="1"/>
          <p:nvPr/>
        </p:nvSpPr>
        <p:spPr>
          <a:xfrm>
            <a:off x="797865" y="8507233"/>
            <a:ext cx="27684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B050"/>
                </a:solidFill>
              </a:rPr>
              <a:t>K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A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Š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P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7AA9F42-380A-78D6-9C33-5A140B2B9224}"/>
              </a:ext>
            </a:extLst>
          </p:cNvPr>
          <p:cNvSpPr txBox="1"/>
          <p:nvPr/>
        </p:nvSpPr>
        <p:spPr>
          <a:xfrm>
            <a:off x="3593696" y="3145616"/>
            <a:ext cx="26759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M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E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L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I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C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H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R</a:t>
            </a:r>
          </a:p>
        </p:txBody>
      </p:sp>
      <p:pic>
        <p:nvPicPr>
          <p:cNvPr id="1040" name="Picture 16" descr="Výsledek pro obrázky z Kreslene dvere. Velikost: 150 x 150. Zdroj: cz.depositphotos.com">
            <a:extLst>
              <a:ext uri="{FF2B5EF4-FFF2-40B4-BE49-F238E27FC236}">
                <a16:creationId xmlns:a16="http://schemas.microsoft.com/office/drawing/2014/main" xmlns="" id="{5D5B7B08-DA8A-491F-9699-79D25FAE4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backgroundRemoval t="6667" b="90000" l="10000" r="90000">
                        <a14:foregroundMark x1="28667" y1="88000" x2="61333" y2="94000"/>
                        <a14:foregroundMark x1="61333" y1="94000" x2="72667" y2="72000"/>
                        <a14:foregroundMark x1="66355" y1="15596" x2="49056" y2="10274"/>
                        <a14:foregroundMark x1="35049" y1="15803" x2="31295" y2="30819"/>
                        <a14:foregroundMark x1="27917" y1="84208" x2="28667" y2="85333"/>
                        <a14:backgroundMark x1="25333" y1="46667" x2="25333" y2="58000"/>
                        <a14:backgroundMark x1="28667" y1="65333" x2="28667" y2="70667"/>
                        <a14:backgroundMark x1="28667" y1="76000" x2="28667" y2="80000"/>
                        <a14:backgroundMark x1="28667" y1="84000" x2="29333" y2="48000"/>
                        <a14:backgroundMark x1="29333" y1="48000" x2="24000" y2="29333"/>
                        <a14:backgroundMark x1="27333" y1="30667" x2="25333" y2="82667"/>
                        <a14:backgroundMark x1="25333" y1="82667" x2="27333" y2="84667"/>
                        <a14:backgroundMark x1="27333" y1="71333" x2="27333" y2="68667"/>
                        <a14:backgroundMark x1="72667" y1="73333" x2="70000" y2="44000"/>
                        <a14:backgroundMark x1="70000" y1="44000" x2="76667" y2="14667"/>
                        <a14:backgroundMark x1="72667" y1="20000" x2="72667" y2="72000"/>
                        <a14:backgroundMark x1="73333" y1="20000" x2="73333" y2="20000"/>
                        <a14:backgroundMark x1="72000" y1="18000" x2="72000" y2="18000"/>
                        <a14:backgroundMark x1="34000" y1="5333" x2="50667" y2="8000"/>
                        <a14:backgroundMark x1="72667" y1="15333" x2="73333" y2="31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2600">
            <a:off x="9932375" y="1687677"/>
            <a:ext cx="1995590" cy="199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208E3629-F3C7-A227-77AB-64413EF5AB7D}"/>
              </a:ext>
            </a:extLst>
          </p:cNvPr>
          <p:cNvSpPr txBox="1"/>
          <p:nvPr/>
        </p:nvSpPr>
        <p:spPr>
          <a:xfrm rot="182600">
            <a:off x="10486861" y="1781086"/>
            <a:ext cx="217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K+M+B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FF13075F-EAF4-C57B-B8DA-56424B389BD2}"/>
              </a:ext>
            </a:extLst>
          </p:cNvPr>
          <p:cNvSpPr txBox="1"/>
          <p:nvPr/>
        </p:nvSpPr>
        <p:spPr>
          <a:xfrm>
            <a:off x="4782597" y="1672333"/>
            <a:ext cx="2974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Arial Black" panose="020B0A04020102020204" pitchFamily="34" charset="0"/>
              </a:rPr>
              <a:t>6.Ledna</a:t>
            </a:r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xmlns="" id="{AF2ACFC7-094A-7BCA-5AEA-0A58CFBCD5BB}"/>
              </a:ext>
            </a:extLst>
          </p:cNvPr>
          <p:cNvGrpSpPr/>
          <p:nvPr/>
        </p:nvGrpSpPr>
        <p:grpSpPr>
          <a:xfrm>
            <a:off x="-557693" y="4547262"/>
            <a:ext cx="2840311" cy="2229405"/>
            <a:chOff x="-1863332" y="4718149"/>
            <a:chExt cx="2840311" cy="2229405"/>
          </a:xfrm>
        </p:grpSpPr>
        <p:pic>
          <p:nvPicPr>
            <p:cNvPr id="10" name="Picture 2" descr="Nalezený obrázek pro kresleny velbloud">
              <a:extLst>
                <a:ext uri="{FF2B5EF4-FFF2-40B4-BE49-F238E27FC236}">
                  <a16:creationId xmlns:a16="http://schemas.microsoft.com/office/drawing/2014/main" xmlns="" id="{465DE893-508B-A193-275D-9BB931E860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19432" y="4718149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Nalezený obrázek pro kresleny velbloud">
              <a:extLst>
                <a:ext uri="{FF2B5EF4-FFF2-40B4-BE49-F238E27FC236}">
                  <a16:creationId xmlns:a16="http://schemas.microsoft.com/office/drawing/2014/main" xmlns="" id="{D8D2298E-388D-9ABE-BEEA-1D953FCB94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4890" y="5425685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Nalezený obrázek pro kresleny velbloud">
              <a:extLst>
                <a:ext uri="{FF2B5EF4-FFF2-40B4-BE49-F238E27FC236}">
                  <a16:creationId xmlns:a16="http://schemas.microsoft.com/office/drawing/2014/main" xmlns="" id="{EFD5E8DB-D2A3-F4F6-D16B-42C58AC1A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 xmlns="">
                    <a14:imgLayer r:embed="rId12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63332" y="5246626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8178860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E8C94F7C-567B-67A8-6FB7-4E63D1CF922A}"/>
              </a:ext>
            </a:extLst>
          </p:cNvPr>
          <p:cNvSpPr txBox="1"/>
          <p:nvPr/>
        </p:nvSpPr>
        <p:spPr>
          <a:xfrm>
            <a:off x="2060731" y="0"/>
            <a:ext cx="84178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Svátek</a:t>
            </a:r>
          </a:p>
          <a:p>
            <a:pPr algn="ctr"/>
            <a:r>
              <a:rPr lang="cs-CZ" sz="5400" b="1" dirty="0">
                <a:latin typeface="Arial Black" panose="020B0A04020102020204" pitchFamily="34" charset="0"/>
              </a:rPr>
              <a:t>Tři králové</a:t>
            </a:r>
          </a:p>
        </p:txBody>
      </p:sp>
      <p:pic>
        <p:nvPicPr>
          <p:cNvPr id="1032" name="Picture 8" descr="Nalezený obrázek pro Tři králové je to svatek?">
            <a:extLst>
              <a:ext uri="{FF2B5EF4-FFF2-40B4-BE49-F238E27FC236}">
                <a16:creationId xmlns:a16="http://schemas.microsoft.com/office/drawing/2014/main" xmlns="" id="{899D80FD-9E09-6838-58ED-B0C32AAE28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47778" b="94444" l="58209" r="81343">
                        <a14:foregroundMark x1="64179" y1="93889" x2="69776" y2="94444"/>
                        <a14:foregroundMark x1="73134" y1="48333" x2="73134" y2="48333"/>
                        <a14:foregroundMark x1="64179" y1="65556" x2="65299" y2="6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531" t="42712" r="15584" b="2385"/>
          <a:stretch/>
        </p:blipFill>
        <p:spPr bwMode="auto">
          <a:xfrm>
            <a:off x="5388445" y="4724003"/>
            <a:ext cx="1099298" cy="140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alezený obrázek pro Tři králové je to svatek?">
            <a:extLst>
              <a:ext uri="{FF2B5EF4-FFF2-40B4-BE49-F238E27FC236}">
                <a16:creationId xmlns:a16="http://schemas.microsoft.com/office/drawing/2014/main" xmlns="" id="{45539823-B2A4-F70A-B057-CA4B25E2A4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38439" b="89473" l="77559" r="975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066" t="32060" b="4148"/>
          <a:stretch/>
        </p:blipFill>
        <p:spPr bwMode="auto">
          <a:xfrm>
            <a:off x="4252468" y="4485692"/>
            <a:ext cx="1099299" cy="188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alezený obrázek pro Tři králové je to svatek?">
            <a:extLst>
              <a:ext uri="{FF2B5EF4-FFF2-40B4-BE49-F238E27FC236}">
                <a16:creationId xmlns:a16="http://schemas.microsoft.com/office/drawing/2014/main" xmlns="" id="{802AC270-BE0C-EB05-8FE4-C245010BBF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40000" b="88889" l="41418" r="60821">
                        <a14:foregroundMark x1="44403" y1="86111" x2="53358" y2="84444"/>
                        <a14:foregroundMark x1="49627" y1="47778" x2="49627" y2="47778"/>
                        <a14:foregroundMark x1="42910" y1="63889" x2="46642" y2="68333"/>
                        <a14:foregroundMark x1="50000" y1="40000" x2="50000" y2="40000"/>
                        <a14:foregroundMark x1="46642" y1="87778" x2="50000" y2="8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465" t="36340" r="35601" b="8758"/>
          <a:stretch/>
        </p:blipFill>
        <p:spPr bwMode="auto">
          <a:xfrm>
            <a:off x="6657425" y="4614294"/>
            <a:ext cx="1099298" cy="162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Nalezený obrázek pro Tři králové je to svatek?">
            <a:extLst>
              <a:ext uri="{FF2B5EF4-FFF2-40B4-BE49-F238E27FC236}">
                <a16:creationId xmlns:a16="http://schemas.microsoft.com/office/drawing/2014/main" xmlns="" id="{AB73A3D5-924E-9699-5EB8-8DEFB8F1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6111" b="90000" l="746" r="38433">
                        <a14:foregroundMark x1="35075" y1="32222" x2="28358" y2="28889"/>
                        <a14:foregroundMark x1="24627" y1="21111" x2="29851" y2="33333"/>
                        <a14:foregroundMark x1="29851" y1="21111" x2="30224" y2="33889"/>
                        <a14:foregroundMark x1="26119" y1="33889" x2="38060" y2="23889"/>
                        <a14:foregroundMark x1="32090" y1="36667" x2="32090" y2="36667"/>
                        <a14:foregroundMark x1="34701" y1="35556" x2="34701" y2="35556"/>
                        <a14:foregroundMark x1="32463" y1="22778" x2="34701" y2="34444"/>
                        <a14:foregroundMark x1="31716" y1="23333" x2="36940" y2="35000"/>
                        <a14:foregroundMark x1="35075" y1="22222" x2="35075" y2="22222"/>
                        <a14:backgroundMark x1="2985" y1="6667" x2="373" y2="32778"/>
                        <a14:backgroundMark x1="2985" y1="8889" x2="5970" y2="8889"/>
                        <a14:backgroundMark x1="6343" y1="5556" x2="0" y2="26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80" r="56936"/>
          <a:stretch/>
        </p:blipFill>
        <p:spPr bwMode="auto">
          <a:xfrm rot="835711">
            <a:off x="798695" y="831100"/>
            <a:ext cx="2173765" cy="329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5F9F01FF-F58B-B3A7-F790-412E60BA6B4E}"/>
              </a:ext>
            </a:extLst>
          </p:cNvPr>
          <p:cNvSpPr txBox="1"/>
          <p:nvPr/>
        </p:nvSpPr>
        <p:spPr>
          <a:xfrm>
            <a:off x="6209514" y="4271523"/>
            <a:ext cx="7261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B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70C0"/>
                </a:solidFill>
              </a:rPr>
              <a:t>L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T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Z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A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R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A64B5861-8CB7-96C1-B07E-F43C7EE4F2AD}"/>
              </a:ext>
            </a:extLst>
          </p:cNvPr>
          <p:cNvSpPr txBox="1"/>
          <p:nvPr/>
        </p:nvSpPr>
        <p:spPr>
          <a:xfrm>
            <a:off x="2788747" y="4485692"/>
            <a:ext cx="27684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00B050"/>
                </a:solidFill>
              </a:rPr>
              <a:t>K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A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Š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P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00B050"/>
                </a:solidFill>
              </a:rPr>
              <a:t>R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7AA9F42-380A-78D6-9C33-5A140B2B9224}"/>
              </a:ext>
            </a:extLst>
          </p:cNvPr>
          <p:cNvSpPr txBox="1"/>
          <p:nvPr/>
        </p:nvSpPr>
        <p:spPr>
          <a:xfrm>
            <a:off x="4095044" y="4208693"/>
            <a:ext cx="26759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M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E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L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I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C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H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A</a:t>
            </a:r>
          </a:p>
          <a:p>
            <a:pPr algn="ctr"/>
            <a:r>
              <a:rPr lang="cs-CZ" dirty="0">
                <a:solidFill>
                  <a:srgbClr val="C00000"/>
                </a:solidFill>
              </a:rPr>
              <a:t>R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FF13075F-EAF4-C57B-B8DA-56424B389BD2}"/>
              </a:ext>
            </a:extLst>
          </p:cNvPr>
          <p:cNvSpPr txBox="1"/>
          <p:nvPr/>
        </p:nvSpPr>
        <p:spPr>
          <a:xfrm>
            <a:off x="4782597" y="1672333"/>
            <a:ext cx="2974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smtClean="0">
                <a:latin typeface="Arial Black" panose="020B0A04020102020204" pitchFamily="34" charset="0"/>
              </a:rPr>
              <a:t>6.ledna</a:t>
            </a:r>
            <a:endParaRPr lang="cs-CZ" sz="2400" dirty="0">
              <a:latin typeface="Arial Black" panose="020B0A04020102020204" pitchFamily="34" charset="0"/>
            </a:endParaRPr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xmlns="" id="{03F92AFE-5293-4090-837E-927DF264D365}"/>
              </a:ext>
            </a:extLst>
          </p:cNvPr>
          <p:cNvGrpSpPr/>
          <p:nvPr/>
        </p:nvGrpSpPr>
        <p:grpSpPr>
          <a:xfrm rot="21384705">
            <a:off x="654720" y="4145222"/>
            <a:ext cx="2840311" cy="2229405"/>
            <a:chOff x="-1863332" y="4718149"/>
            <a:chExt cx="2840311" cy="2229405"/>
          </a:xfrm>
        </p:grpSpPr>
        <p:pic>
          <p:nvPicPr>
            <p:cNvPr id="13" name="Picture 2" descr="Nalezený obrázek pro kresleny velbloud">
              <a:extLst>
                <a:ext uri="{FF2B5EF4-FFF2-40B4-BE49-F238E27FC236}">
                  <a16:creationId xmlns:a16="http://schemas.microsoft.com/office/drawing/2014/main" xmlns="" id="{D64B4891-C8C0-9693-EE99-DFDE7ADB7F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 xmlns="">
                    <a14:imgLayer r:embed="rId8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19432" y="4718149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Nalezený obrázek pro kresleny velbloud">
              <a:extLst>
                <a:ext uri="{FF2B5EF4-FFF2-40B4-BE49-F238E27FC236}">
                  <a16:creationId xmlns:a16="http://schemas.microsoft.com/office/drawing/2014/main" xmlns="" id="{228E5DC4-E571-DB92-EE43-FB75B93373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 xmlns="">
                    <a14:imgLayer r:embed="rId8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4890" y="5425685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Nalezený obrázek pro kresleny velbloud">
              <a:extLst>
                <a:ext uri="{FF2B5EF4-FFF2-40B4-BE49-F238E27FC236}">
                  <a16:creationId xmlns:a16="http://schemas.microsoft.com/office/drawing/2014/main" xmlns="" id="{D480C9D1-2A54-F75A-AB54-CC3C0BE4C4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 xmlns="">
                    <a14:imgLayer r:embed="rId8">
                      <a14:imgEffect>
                        <a14:backgroundRemoval t="9346" b="89720" l="7944" r="94393">
                          <a14:foregroundMark x1="9346" y1="86916" x2="8411" y2="57009"/>
                          <a14:foregroundMark x1="94393" y1="25701" x2="94393" y2="2570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63332" y="5246626"/>
              <a:ext cx="1521869" cy="1521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6" name="Picture 16" descr="Výsledek pro obrázky z Kreslene dvere. Velikost: 150 x 150. Zdroj: cz.depositphotos.com">
            <a:extLst>
              <a:ext uri="{FF2B5EF4-FFF2-40B4-BE49-F238E27FC236}">
                <a16:creationId xmlns:a16="http://schemas.microsoft.com/office/drawing/2014/main" xmlns="" id="{9CF223FF-3F96-5760-A81D-C4E3DD67D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backgroundRemoval t="6667" b="90000" l="10000" r="90000">
                        <a14:foregroundMark x1="28667" y1="88000" x2="61333" y2="94000"/>
                        <a14:foregroundMark x1="61333" y1="94000" x2="72667" y2="72000"/>
                        <a14:foregroundMark x1="66355" y1="15596" x2="49056" y2="10274"/>
                        <a14:foregroundMark x1="35049" y1="15803" x2="31295" y2="30819"/>
                        <a14:foregroundMark x1="27917" y1="84208" x2="28667" y2="85333"/>
                        <a14:backgroundMark x1="25333" y1="46667" x2="25333" y2="58000"/>
                        <a14:backgroundMark x1="28667" y1="65333" x2="28667" y2="70667"/>
                        <a14:backgroundMark x1="28667" y1="76000" x2="28667" y2="80000"/>
                        <a14:backgroundMark x1="28667" y1="84000" x2="29333" y2="48000"/>
                        <a14:backgroundMark x1="29333" y1="48000" x2="24000" y2="29333"/>
                        <a14:backgroundMark x1="27333" y1="30667" x2="25333" y2="82667"/>
                        <a14:backgroundMark x1="25333" y1="82667" x2="27333" y2="84667"/>
                        <a14:backgroundMark x1="27333" y1="71333" x2="27333" y2="68667"/>
                        <a14:backgroundMark x1="72667" y1="73333" x2="70000" y2="44000"/>
                        <a14:backgroundMark x1="70000" y1="44000" x2="76667" y2="14667"/>
                        <a14:backgroundMark x1="72667" y1="20000" x2="72667" y2="72000"/>
                        <a14:backgroundMark x1="73333" y1="20000" x2="73333" y2="20000"/>
                        <a14:backgroundMark x1="72000" y1="18000" x2="72000" y2="18000"/>
                        <a14:backgroundMark x1="34000" y1="5333" x2="50667" y2="8000"/>
                        <a14:backgroundMark x1="72667" y1="15333" x2="73333" y2="31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30042" y="3345845"/>
            <a:ext cx="1995590" cy="199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834615ED-1E65-0E7B-084D-83B200C8A711}"/>
              </a:ext>
            </a:extLst>
          </p:cNvPr>
          <p:cNvSpPr txBox="1"/>
          <p:nvPr/>
        </p:nvSpPr>
        <p:spPr>
          <a:xfrm>
            <a:off x="9878144" y="3460863"/>
            <a:ext cx="2173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K+M+B</a:t>
            </a:r>
          </a:p>
        </p:txBody>
      </p:sp>
      <p:pic>
        <p:nvPicPr>
          <p:cNvPr id="18" name="Picture 4" descr="Nalezený obrázek pro kresleny betlem">
            <a:extLst>
              <a:ext uri="{FF2B5EF4-FFF2-40B4-BE49-F238E27FC236}">
                <a16:creationId xmlns:a16="http://schemas.microsoft.com/office/drawing/2014/main" xmlns="" id="{3D1C8BCA-A4FE-0508-AB1B-856BD5F25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 xmlns="">
                  <a14:imgLayer r:embed="rId12">
                    <a14:imgEffect>
                      <a14:backgroundRemoval t="1667" b="95556" l="9434" r="89623">
                        <a14:foregroundMark x1="35535" y1="95556" x2="54403" y2="95556"/>
                        <a14:foregroundMark x1="59434" y1="87222" x2="59434" y2="87222"/>
                        <a14:foregroundMark x1="32704" y1="37222" x2="30818" y2="39444"/>
                        <a14:foregroundMark x1="46541" y1="8889" x2="53459" y2="14444"/>
                        <a14:foregroundMark x1="50943" y1="1667" x2="50943" y2="1667"/>
                        <a14:backgroundMark x1="79560" y1="75556" x2="79560" y2="66667"/>
                        <a14:backgroundMark x1="81447" y1="63889" x2="81447" y2="63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039" y="2262759"/>
            <a:ext cx="30289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73951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87</Words>
  <Application>Microsoft Office PowerPoint</Application>
  <PresentationFormat>Vlastní</PresentationFormat>
  <Paragraphs>96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Snímek 1</vt:lpstr>
      <vt:lpstr>Snímek 2</vt:lpstr>
      <vt:lpstr>Snímek 3</vt:lpstr>
      <vt:lpstr>Snímek 4</vt:lpstr>
      <vt:lpstr>Snímek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zak</dc:creator>
  <cp:lastModifiedBy>Alena</cp:lastModifiedBy>
  <cp:revision>4</cp:revision>
  <dcterms:created xsi:type="dcterms:W3CDTF">2024-09-27T10:48:09Z</dcterms:created>
  <dcterms:modified xsi:type="dcterms:W3CDTF">2024-10-06T07:01:24Z</dcterms:modified>
</cp:coreProperties>
</file>