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C06018-8025-39C6-2D13-757A4573E97F}" v="93" dt="2025-09-21T09:45:43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6" d="100"/>
          <a:sy n="106" d="100"/>
        </p:scale>
        <p:origin x="7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F8A09E-F1A1-C6ED-EE66-26E44127A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0D0D58E-49A0-3BD9-2660-5E538AA8D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E7B434-3C3A-B0C3-510D-6DF29354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0260DB-6573-2C07-46CF-6EDFFFFC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4E3BF4-9788-B55F-FAE3-1A4B0394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87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14AE5-7D44-7BC1-4DC0-04FCD9B7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FAA0B59-84AB-7D4B-3422-DFDAFFA9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15300D-4AE8-98DF-224B-4F46CC993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544758E-29F5-A6BC-EEA2-FEA56600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CFAB35-2B9C-73DC-A258-FC505E3A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78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E21B8D-306F-0780-FBF9-6D36BBE59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C75A5A3-C908-AC67-B8FF-ECFB913D0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B40BEA-4EDE-C9FF-3390-CC7B22A0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8781A2-30B2-D557-C39E-6D9D358A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7A36B5-BE10-078A-5D2A-9CAE7DAA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2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F7CC57-7B89-E47A-633F-883703182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67FF54-7EEF-EE5C-B1C1-7D3492CA4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D5787A-F1DE-287B-1F9F-B95A5B1A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3CFAA1-88C0-2935-9A2B-7DA4F229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E9759C-B0BD-ED4E-B830-9B474B01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59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933C9-1227-5E44-EA6F-0A73D97E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58E709-876C-8DD4-E564-2D7C292B4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6C7CD2-00CD-4172-BAE6-E6776438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918ABA-37DE-73C3-D658-38204461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CD47AC-A152-71C6-FF0A-5782CA6C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466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9E3EE-9D48-3289-15A2-10E5BFCF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A84404-E1C0-0AB2-C562-DA15B99CD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6B770C-7F43-755F-F14B-4D9B7E95D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CD59BA5-783E-C75C-4CB6-E585D087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ABC8AF-F160-4C87-2CAF-1F044255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7002B2-0B0E-30C8-D868-42A0553E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60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EF5CBA-9209-6BD7-B356-C632A716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4B6B15-E824-1760-C77D-BBC98414E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3D5242-43E6-09F3-4EB8-B0F169709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D53F70-9500-0375-6486-25AB9142D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2D7E70A-61AD-770D-9510-323D65016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E9753E-38AF-29B0-907F-AC18EF38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D361F10-7370-BDE2-AF34-C7FE463E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38F70B8-1B0E-DAC9-686C-ACD1C60E7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DE773-1ABB-479F-35E3-37589748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24E1BB-A840-F84F-06CE-084B7BEC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B155A1-100A-07DB-3D79-24504C80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DB9142-7BD7-77B7-6F10-8C97071C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1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6D0FCB9-0BB1-4459-6C77-208AA3FA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8C08C57-EEAE-516C-F509-8A814D424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E99C7A-15B4-D6A8-791C-3D358756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305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94CD4-EAC3-779A-7C3A-5448CA55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5C6751-5726-9A42-B1B5-9DE1CCEA3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0061E7-78C2-0244-CC7B-AAE9D4354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6A467DA-25F5-1A33-F141-982E5C74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C2E274A-15EC-5FF6-7BA1-DECB869D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855EF7-618C-A4F5-F372-CBC1F435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32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68DD8D-055E-C0F9-5765-97F3C7C9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86B6398-7A7B-7A04-A4AF-9D15EEFF2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1A8B23-5E8C-6A9B-1879-C36057523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66FE1B-4FF5-1E36-A3DB-1727CC60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29921D-3139-E3C7-4D0A-1E58BB27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0A786F-072E-39D9-EF45-02BE9B27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1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F0EB2AD-ED6A-F99E-947F-526CD440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7F32C9-70DF-CBF5-A59C-76BD12995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A97521-939B-D2EC-3CC9-C63E0E566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EDFA-F136-422D-AE76-869E961C6B3F}" type="datetimeFigureOut">
              <a:rPr lang="cs-CZ" smtClean="0"/>
              <a:t>21.09.2025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5EEA90-C886-4D32-6FDF-CB27C11E0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24CE08-1820-05E3-F8A7-7D697B621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00539-1366-40A3-BB3F-718F0FDB18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8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CC557D3-70A8-E85F-4B55-456AA8555EBF}"/>
              </a:ext>
            </a:extLst>
          </p:cNvPr>
          <p:cNvSpPr txBox="1"/>
          <p:nvPr/>
        </p:nvSpPr>
        <p:spPr>
          <a:xfrm>
            <a:off x="441865" y="1905506"/>
            <a:ext cx="11308269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>
                <a:ln w="0"/>
                <a:solidFill>
                  <a:schemeClr val="bg1"/>
                </a:solidFill>
                <a:latin typeface="Arial Black" panose="020B0A04020102020204" pitchFamily="34" charset="0"/>
              </a:rPr>
              <a:t>Mezinárodní den</a:t>
            </a:r>
          </a:p>
          <a:p>
            <a:pPr algn="ctr"/>
            <a:r>
              <a:rPr lang="cs-CZ" sz="9600" b="1" dirty="0">
                <a:ln w="0"/>
                <a:solidFill>
                  <a:schemeClr val="bg1"/>
                </a:solidFill>
                <a:latin typeface="Arial Black" panose="020B0A04020102020204" pitchFamily="34" charset="0"/>
              </a:rPr>
              <a:t>míru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3E552937-E6D8-15CE-DF87-E21C1F0C9FDF}"/>
              </a:ext>
            </a:extLst>
          </p:cNvPr>
          <p:cNvGrpSpPr/>
          <p:nvPr/>
        </p:nvGrpSpPr>
        <p:grpSpPr>
          <a:xfrm rot="673061">
            <a:off x="203791" y="25019"/>
            <a:ext cx="3431038" cy="2078701"/>
            <a:chOff x="3393147" y="2363865"/>
            <a:chExt cx="3431038" cy="2078701"/>
          </a:xfrm>
        </p:grpSpPr>
        <p:pic>
          <p:nvPicPr>
            <p:cNvPr id="3" name="Picture 2" descr="mezinarodni den miru z webu cs.wikipedia.org">
              <a:extLst>
                <a:ext uri="{FF2B5EF4-FFF2-40B4-BE49-F238E27FC236}">
                  <a16:creationId xmlns:a16="http://schemas.microsoft.com/office/drawing/2014/main" id="{F014FFC2-3BC5-419A-F750-6017C9EFA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0361">
              <a:off x="3920323" y="2630172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mezinarodni den miru z webu cs.wikipedia.org">
              <a:extLst>
                <a:ext uri="{FF2B5EF4-FFF2-40B4-BE49-F238E27FC236}">
                  <a16:creationId xmlns:a16="http://schemas.microsoft.com/office/drawing/2014/main" id="{F73F1A9A-68B4-4BC1-58A6-EB5E5A573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939">
              <a:off x="4595229" y="3594841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mezinarodni den miru z webu cs.wikipedia.org">
              <a:extLst>
                <a:ext uri="{FF2B5EF4-FFF2-40B4-BE49-F238E27FC236}">
                  <a16:creationId xmlns:a16="http://schemas.microsoft.com/office/drawing/2014/main" id="{849F6CD6-522F-9BC9-DCA1-1884241A4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37367">
              <a:off x="5947885" y="2861997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mezinarodni den miru z webu cs.wikipedia.org">
              <a:extLst>
                <a:ext uri="{FF2B5EF4-FFF2-40B4-BE49-F238E27FC236}">
                  <a16:creationId xmlns:a16="http://schemas.microsoft.com/office/drawing/2014/main" id="{22266DFB-2335-AA6B-3130-15F9AEBA9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55166">
              <a:off x="5156326" y="2363865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mezinarodni den miru z webu cs.wikipedia.org">
              <a:extLst>
                <a:ext uri="{FF2B5EF4-FFF2-40B4-BE49-F238E27FC236}">
                  <a16:creationId xmlns:a16="http://schemas.microsoft.com/office/drawing/2014/main" id="{22A7F488-73C5-4094-2767-84C6AA575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147" y="3577014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31285D72-AF01-6192-04E4-EFEBCC04AA57}"/>
              </a:ext>
            </a:extLst>
          </p:cNvPr>
          <p:cNvGrpSpPr/>
          <p:nvPr/>
        </p:nvGrpSpPr>
        <p:grpSpPr>
          <a:xfrm rot="20795411">
            <a:off x="9259578" y="-324671"/>
            <a:ext cx="2915092" cy="2661478"/>
            <a:chOff x="6364521" y="2825399"/>
            <a:chExt cx="2915092" cy="2661478"/>
          </a:xfrm>
        </p:grpSpPr>
        <p:pic>
          <p:nvPicPr>
            <p:cNvPr id="10" name="Picture 2" descr="mezinarodni den miru z webu cs.wikipedia.org">
              <a:extLst>
                <a:ext uri="{FF2B5EF4-FFF2-40B4-BE49-F238E27FC236}">
                  <a16:creationId xmlns:a16="http://schemas.microsoft.com/office/drawing/2014/main" id="{88408811-28DC-CFA0-11C5-C28329CD3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1180" flipH="1">
              <a:off x="6378659" y="2825399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mezinarodni den miru z webu cs.wikipedia.org">
              <a:extLst>
                <a:ext uri="{FF2B5EF4-FFF2-40B4-BE49-F238E27FC236}">
                  <a16:creationId xmlns:a16="http://schemas.microsoft.com/office/drawing/2014/main" id="{F38D7077-40E7-1B17-BC08-5D5F02BCC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606" flipH="1">
              <a:off x="7360030" y="3506788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mezinarodni den miru z webu cs.wikipedia.org">
              <a:extLst>
                <a:ext uri="{FF2B5EF4-FFF2-40B4-BE49-F238E27FC236}">
                  <a16:creationId xmlns:a16="http://schemas.microsoft.com/office/drawing/2014/main" id="{1759418B-9400-9521-9616-8F0C7C078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933" flipH="1">
              <a:off x="6364521" y="4078613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mezinarodni den miru z webu cs.wikipedia.org">
              <a:extLst>
                <a:ext uri="{FF2B5EF4-FFF2-40B4-BE49-F238E27FC236}">
                  <a16:creationId xmlns:a16="http://schemas.microsoft.com/office/drawing/2014/main" id="{77508662-475F-A2AB-246D-40A0AC227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5060" flipH="1">
              <a:off x="8403313" y="4013701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mezinarodni den miru z webu cs.wikipedia.org">
              <a:extLst>
                <a:ext uri="{FF2B5EF4-FFF2-40B4-BE49-F238E27FC236}">
                  <a16:creationId xmlns:a16="http://schemas.microsoft.com/office/drawing/2014/main" id="{B526FAE4-E7A8-7E1C-93C6-1759D780D0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7420" flipH="1">
              <a:off x="7738020" y="4639152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41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6BDB9-899F-A664-E9CE-CD9CE18C6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494CEB2-500F-41F6-AD06-9A78317AB3D2}"/>
              </a:ext>
            </a:extLst>
          </p:cNvPr>
          <p:cNvSpPr txBox="1"/>
          <p:nvPr/>
        </p:nvSpPr>
        <p:spPr>
          <a:xfrm>
            <a:off x="527492" y="1827114"/>
            <a:ext cx="4599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- Každoročně 21. září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FFF244E-842F-0D69-39A8-9910BB4B327A}"/>
              </a:ext>
            </a:extLst>
          </p:cNvPr>
          <p:cNvSpPr txBox="1"/>
          <p:nvPr/>
        </p:nvSpPr>
        <p:spPr>
          <a:xfrm>
            <a:off x="527492" y="1248209"/>
            <a:ext cx="808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- OSN vyhlásilo 1981 pro ideály míru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282441A-5469-1BEA-8FB8-158BD8A55C4E}"/>
              </a:ext>
            </a:extLst>
          </p:cNvPr>
          <p:cNvSpPr txBox="1"/>
          <p:nvPr/>
        </p:nvSpPr>
        <p:spPr>
          <a:xfrm>
            <a:off x="527492" y="2984924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- Symbol je bílý holub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AB25762-1C31-E2AE-A7CA-041C836A0139}"/>
              </a:ext>
            </a:extLst>
          </p:cNvPr>
          <p:cNvSpPr txBox="1"/>
          <p:nvPr/>
        </p:nvSpPr>
        <p:spPr>
          <a:xfrm>
            <a:off x="527492" y="2406019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- Zákaz všech válek 21. září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C781D-5D3C-B215-A1EA-155CC20C46BF}"/>
              </a:ext>
            </a:extLst>
          </p:cNvPr>
          <p:cNvSpPr txBox="1"/>
          <p:nvPr/>
        </p:nvSpPr>
        <p:spPr>
          <a:xfrm>
            <a:off x="1171507" y="205599"/>
            <a:ext cx="3489157" cy="101566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/>
                <a:ea typeface="Calibri"/>
                <a:cs typeface="Calibri"/>
              </a:rPr>
              <a:t>INFO</a:t>
            </a:r>
            <a:endParaRPr lang="en-US"/>
          </a:p>
        </p:txBody>
      </p:sp>
      <p:grpSp>
        <p:nvGrpSpPr>
          <p:cNvPr id="16" name="Skupina 16">
            <a:extLst>
              <a:ext uri="{FF2B5EF4-FFF2-40B4-BE49-F238E27FC236}">
                <a16:creationId xmlns:a16="http://schemas.microsoft.com/office/drawing/2014/main" id="{318903B1-CA3F-154B-E086-E24B603C3E58}"/>
              </a:ext>
            </a:extLst>
          </p:cNvPr>
          <p:cNvGrpSpPr/>
          <p:nvPr/>
        </p:nvGrpSpPr>
        <p:grpSpPr>
          <a:xfrm rot="-240000">
            <a:off x="8268306" y="530377"/>
            <a:ext cx="2915092" cy="2901103"/>
            <a:chOff x="6364521" y="2825399"/>
            <a:chExt cx="2915092" cy="2901103"/>
          </a:xfrm>
        </p:grpSpPr>
        <p:pic>
          <p:nvPicPr>
            <p:cNvPr id="9" name="Picture 2" descr="mezinarodni den miru z webu cs.wikipedia.org">
              <a:extLst>
                <a:ext uri="{FF2B5EF4-FFF2-40B4-BE49-F238E27FC236}">
                  <a16:creationId xmlns:a16="http://schemas.microsoft.com/office/drawing/2014/main" id="{7801E678-A2E6-5D8C-62F7-D7A505293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1180" flipH="1">
              <a:off x="6378659" y="2825399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mezinarodni den miru z webu cs.wikipedia.org">
              <a:extLst>
                <a:ext uri="{FF2B5EF4-FFF2-40B4-BE49-F238E27FC236}">
                  <a16:creationId xmlns:a16="http://schemas.microsoft.com/office/drawing/2014/main" id="{2F524497-6FA4-D3C2-3E82-84C49F5CD8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606" flipH="1">
              <a:off x="7360030" y="3506788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mezinarodni den miru z webu cs.wikipedia.org">
              <a:extLst>
                <a:ext uri="{FF2B5EF4-FFF2-40B4-BE49-F238E27FC236}">
                  <a16:creationId xmlns:a16="http://schemas.microsoft.com/office/drawing/2014/main" id="{A1933912-FF67-9800-A335-017F287DBD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933" flipH="1">
              <a:off x="6364521" y="4078613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mezinarodni den miru z webu cs.wikipedia.org">
              <a:extLst>
                <a:ext uri="{FF2B5EF4-FFF2-40B4-BE49-F238E27FC236}">
                  <a16:creationId xmlns:a16="http://schemas.microsoft.com/office/drawing/2014/main" id="{0334E3C4-FC8E-5CA0-5F79-4370BC46B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5060" flipH="1">
              <a:off x="8403313" y="4013701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mezinarodni den miru z webu cs.wikipedia.org">
              <a:extLst>
                <a:ext uri="{FF2B5EF4-FFF2-40B4-BE49-F238E27FC236}">
                  <a16:creationId xmlns:a16="http://schemas.microsoft.com/office/drawing/2014/main" id="{25D8B42A-5906-8AF2-8EC9-DFB763D3A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0000" flipH="1">
              <a:off x="7619045" y="4878777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Skupina 16">
            <a:extLst>
              <a:ext uri="{FF2B5EF4-FFF2-40B4-BE49-F238E27FC236}">
                <a16:creationId xmlns:a16="http://schemas.microsoft.com/office/drawing/2014/main" id="{D1614829-6C13-3667-5532-3FC7F208831B}"/>
              </a:ext>
            </a:extLst>
          </p:cNvPr>
          <p:cNvGrpSpPr/>
          <p:nvPr/>
        </p:nvGrpSpPr>
        <p:grpSpPr>
          <a:xfrm rot="-600000">
            <a:off x="6469426" y="2270203"/>
            <a:ext cx="2172994" cy="1126570"/>
            <a:chOff x="6378659" y="2825399"/>
            <a:chExt cx="2172994" cy="1126570"/>
          </a:xfrm>
        </p:grpSpPr>
        <p:pic>
          <p:nvPicPr>
            <p:cNvPr id="18" name="Picture 2" descr="mezinarodni den miru z webu cs.wikipedia.org">
              <a:extLst>
                <a:ext uri="{FF2B5EF4-FFF2-40B4-BE49-F238E27FC236}">
                  <a16:creationId xmlns:a16="http://schemas.microsoft.com/office/drawing/2014/main" id="{427502C6-FF24-B99A-FAB7-5EB28BE77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60000" flipH="1">
              <a:off x="6378659" y="2825399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mezinarodni den miru z webu cs.wikipedia.org">
              <a:extLst>
                <a:ext uri="{FF2B5EF4-FFF2-40B4-BE49-F238E27FC236}">
                  <a16:creationId xmlns:a16="http://schemas.microsoft.com/office/drawing/2014/main" id="{6E2713BB-5170-8EC6-3A25-6361F8DA3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80000" flipH="1">
              <a:off x="7675353" y="3104244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94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687C0-472C-0255-56F0-8A762579C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C969810-7599-984C-E7FB-0EA694E72E2D}"/>
              </a:ext>
            </a:extLst>
          </p:cNvPr>
          <p:cNvSpPr txBox="1"/>
          <p:nvPr/>
        </p:nvSpPr>
        <p:spPr>
          <a:xfrm>
            <a:off x="1002672" y="1479796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- Záměr aby byl mír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00D472E-7039-8436-2BB2-15196922A868}"/>
              </a:ext>
            </a:extLst>
          </p:cNvPr>
          <p:cNvSpPr txBox="1"/>
          <p:nvPr/>
        </p:nvSpPr>
        <p:spPr>
          <a:xfrm>
            <a:off x="1002672" y="2526236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- Každý rok = jiné téma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3E12BC-1EE9-732E-ADEE-73295078AF88}"/>
              </a:ext>
            </a:extLst>
          </p:cNvPr>
          <p:cNvSpPr txBox="1"/>
          <p:nvPr/>
        </p:nvSpPr>
        <p:spPr>
          <a:xfrm>
            <a:off x="1002672" y="2003016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- Různé mírové akce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7A1EDC-5AD7-6171-1E51-CEA972B2D30F}"/>
              </a:ext>
            </a:extLst>
          </p:cNvPr>
          <p:cNvSpPr txBox="1"/>
          <p:nvPr/>
        </p:nvSpPr>
        <p:spPr>
          <a:xfrm>
            <a:off x="1002672" y="3049456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800" dirty="0">
                <a:solidFill>
                  <a:schemeClr val="bg1"/>
                </a:solidFill>
                <a:latin typeface="Arial Black" panose="020B0A04020102020204" pitchFamily="34" charset="0"/>
              </a:rPr>
              <a:t>- Význam pro vzdělání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D82-316F-13F3-C32C-36325D24AC53}"/>
              </a:ext>
            </a:extLst>
          </p:cNvPr>
          <p:cNvSpPr txBox="1"/>
          <p:nvPr/>
        </p:nvSpPr>
        <p:spPr>
          <a:xfrm>
            <a:off x="1171507" y="205599"/>
            <a:ext cx="3489157" cy="1015663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ial Black"/>
                <a:ea typeface="Calibri"/>
                <a:cs typeface="Calibri"/>
              </a:rPr>
              <a:t>INFO</a:t>
            </a:r>
            <a:endParaRPr lang="en-US"/>
          </a:p>
        </p:txBody>
      </p:sp>
      <p:grpSp>
        <p:nvGrpSpPr>
          <p:cNvPr id="13" name="Skupina 16">
            <a:extLst>
              <a:ext uri="{FF2B5EF4-FFF2-40B4-BE49-F238E27FC236}">
                <a16:creationId xmlns:a16="http://schemas.microsoft.com/office/drawing/2014/main" id="{2DE31905-1EE5-FA7C-AB2F-F2CC018846A9}"/>
              </a:ext>
            </a:extLst>
          </p:cNvPr>
          <p:cNvGrpSpPr/>
          <p:nvPr/>
        </p:nvGrpSpPr>
        <p:grpSpPr>
          <a:xfrm>
            <a:off x="8789675" y="269693"/>
            <a:ext cx="2915092" cy="2901103"/>
            <a:chOff x="6364521" y="2825399"/>
            <a:chExt cx="2915092" cy="2901103"/>
          </a:xfrm>
        </p:grpSpPr>
        <p:pic>
          <p:nvPicPr>
            <p:cNvPr id="8" name="Picture 2" descr="mezinarodni den miru z webu cs.wikipedia.org">
              <a:extLst>
                <a:ext uri="{FF2B5EF4-FFF2-40B4-BE49-F238E27FC236}">
                  <a16:creationId xmlns:a16="http://schemas.microsoft.com/office/drawing/2014/main" id="{F37C0224-65C2-6E32-7DDE-479525912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80000" flipH="1">
              <a:off x="6378659" y="2825399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mezinarodni den miru z webu cs.wikipedia.org">
              <a:extLst>
                <a:ext uri="{FF2B5EF4-FFF2-40B4-BE49-F238E27FC236}">
                  <a16:creationId xmlns:a16="http://schemas.microsoft.com/office/drawing/2014/main" id="{D6A89D1F-184A-7C35-A063-0270A1718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260000" flipH="1">
              <a:off x="7360030" y="3506788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mezinarodni den miru z webu cs.wikipedia.org">
              <a:extLst>
                <a:ext uri="{FF2B5EF4-FFF2-40B4-BE49-F238E27FC236}">
                  <a16:creationId xmlns:a16="http://schemas.microsoft.com/office/drawing/2014/main" id="{44759A72-3AAF-26D4-892C-29A897A118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420000" flipH="1">
              <a:off x="6364521" y="4078613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mezinarodni den miru z webu cs.wikipedia.org">
              <a:extLst>
                <a:ext uri="{FF2B5EF4-FFF2-40B4-BE49-F238E27FC236}">
                  <a16:creationId xmlns:a16="http://schemas.microsoft.com/office/drawing/2014/main" id="{12A1C0E5-4BD3-5799-9C8F-88E5CA905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40000" flipH="1">
              <a:off x="8403313" y="4013701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mezinarodni den miru z webu cs.wikipedia.org">
              <a:extLst>
                <a:ext uri="{FF2B5EF4-FFF2-40B4-BE49-F238E27FC236}">
                  <a16:creationId xmlns:a16="http://schemas.microsoft.com/office/drawing/2014/main" id="{FB39AD84-3F09-0380-071D-00FEE5418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000" flipH="1">
              <a:off x="7619045" y="4878777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Skupina 16">
            <a:extLst>
              <a:ext uri="{FF2B5EF4-FFF2-40B4-BE49-F238E27FC236}">
                <a16:creationId xmlns:a16="http://schemas.microsoft.com/office/drawing/2014/main" id="{2DE42588-55A7-577B-27FA-347C44988BAC}"/>
              </a:ext>
            </a:extLst>
          </p:cNvPr>
          <p:cNvGrpSpPr/>
          <p:nvPr/>
        </p:nvGrpSpPr>
        <p:grpSpPr>
          <a:xfrm>
            <a:off x="7089313" y="570483"/>
            <a:ext cx="2138954" cy="2637605"/>
            <a:chOff x="6539080" y="1913005"/>
            <a:chExt cx="2138954" cy="2637605"/>
          </a:xfrm>
        </p:grpSpPr>
        <p:pic>
          <p:nvPicPr>
            <p:cNvPr id="15" name="Picture 2" descr="mezinarodni den miru z webu cs.wikipedia.org">
              <a:extLst>
                <a:ext uri="{FF2B5EF4-FFF2-40B4-BE49-F238E27FC236}">
                  <a16:creationId xmlns:a16="http://schemas.microsoft.com/office/drawing/2014/main" id="{BB835463-6398-0889-D827-B6FAA4655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60000" flipH="1">
              <a:off x="6539080" y="1913005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mezinarodni den miru z webu cs.wikipedia.org">
              <a:extLst>
                <a:ext uri="{FF2B5EF4-FFF2-40B4-BE49-F238E27FC236}">
                  <a16:creationId xmlns:a16="http://schemas.microsoft.com/office/drawing/2014/main" id="{8247F2AB-5A3A-0DCB-39C8-386569D89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000" flipH="1">
              <a:off x="6748425" y="3195972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mezinarodni den miru z webu cs.wikipedia.org">
              <a:extLst>
                <a:ext uri="{FF2B5EF4-FFF2-40B4-BE49-F238E27FC236}">
                  <a16:creationId xmlns:a16="http://schemas.microsoft.com/office/drawing/2014/main" id="{55963349-DE4F-DDA8-CEAA-D2FAFCA9C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" flipH="1">
              <a:off x="7801734" y="3702885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807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28F2C-17E9-2FA6-0D94-11A2CDA35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AA9B63D-C83A-D3BA-D76E-431968374B5C}"/>
              </a:ext>
            </a:extLst>
          </p:cNvPr>
          <p:cNvSpPr txBox="1"/>
          <p:nvPr/>
        </p:nvSpPr>
        <p:spPr>
          <a:xfrm>
            <a:off x="441865" y="1905506"/>
            <a:ext cx="11308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>
                <a:solidFill>
                  <a:schemeClr val="bg1"/>
                </a:solidFill>
                <a:latin typeface="Arial Black" panose="020B0A04020102020204" pitchFamily="34" charset="0"/>
              </a:rPr>
              <a:t>Děkuji za pozornost</a:t>
            </a:r>
          </a:p>
        </p:txBody>
      </p:sp>
      <p:grpSp>
        <p:nvGrpSpPr>
          <p:cNvPr id="9" name="Skupina 1">
            <a:extLst>
              <a:ext uri="{FF2B5EF4-FFF2-40B4-BE49-F238E27FC236}">
                <a16:creationId xmlns:a16="http://schemas.microsoft.com/office/drawing/2014/main" id="{8FAE2464-815D-EE18-9CEE-27CFBAE6124F}"/>
              </a:ext>
            </a:extLst>
          </p:cNvPr>
          <p:cNvGrpSpPr/>
          <p:nvPr/>
        </p:nvGrpSpPr>
        <p:grpSpPr>
          <a:xfrm rot="673061">
            <a:off x="203791" y="25019"/>
            <a:ext cx="3431038" cy="2078701"/>
            <a:chOff x="3393147" y="2363865"/>
            <a:chExt cx="3431038" cy="2078701"/>
          </a:xfrm>
        </p:grpSpPr>
        <p:pic>
          <p:nvPicPr>
            <p:cNvPr id="3" name="Picture 2" descr="mezinarodni den miru z webu cs.wikipedia.org">
              <a:extLst>
                <a:ext uri="{FF2B5EF4-FFF2-40B4-BE49-F238E27FC236}">
                  <a16:creationId xmlns:a16="http://schemas.microsoft.com/office/drawing/2014/main" id="{CB541BE0-C34F-8B0F-F7C3-81A28357A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20361">
              <a:off x="3920323" y="2630172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mezinarodni den miru z webu cs.wikipedia.org">
              <a:extLst>
                <a:ext uri="{FF2B5EF4-FFF2-40B4-BE49-F238E27FC236}">
                  <a16:creationId xmlns:a16="http://schemas.microsoft.com/office/drawing/2014/main" id="{5E538BE5-9053-FFD4-2B00-95D01FAE5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939">
              <a:off x="4595229" y="3594841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mezinarodni den miru z webu cs.wikipedia.org">
              <a:extLst>
                <a:ext uri="{FF2B5EF4-FFF2-40B4-BE49-F238E27FC236}">
                  <a16:creationId xmlns:a16="http://schemas.microsoft.com/office/drawing/2014/main" id="{8CFE996A-C7C8-7806-AE2D-6FD883814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37367">
              <a:off x="5947885" y="2861997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mezinarodni den miru z webu cs.wikipedia.org">
              <a:extLst>
                <a:ext uri="{FF2B5EF4-FFF2-40B4-BE49-F238E27FC236}">
                  <a16:creationId xmlns:a16="http://schemas.microsoft.com/office/drawing/2014/main" id="{86423DE4-6963-D109-D4E8-82EA0EE1D1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55166">
              <a:off x="5156326" y="2363865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mezinarodni den miru z webu cs.wikipedia.org">
              <a:extLst>
                <a:ext uri="{FF2B5EF4-FFF2-40B4-BE49-F238E27FC236}">
                  <a16:creationId xmlns:a16="http://schemas.microsoft.com/office/drawing/2014/main" id="{E58D31A1-75B2-EE0D-9DA4-C0FF6DEFA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147" y="3577014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Skupina 8">
            <a:extLst>
              <a:ext uri="{FF2B5EF4-FFF2-40B4-BE49-F238E27FC236}">
                <a16:creationId xmlns:a16="http://schemas.microsoft.com/office/drawing/2014/main" id="{F71DF405-88B5-23D2-A948-0E4F520EC919}"/>
              </a:ext>
            </a:extLst>
          </p:cNvPr>
          <p:cNvGrpSpPr/>
          <p:nvPr/>
        </p:nvGrpSpPr>
        <p:grpSpPr>
          <a:xfrm rot="20795411">
            <a:off x="9259578" y="-324671"/>
            <a:ext cx="2915092" cy="2661478"/>
            <a:chOff x="6364521" y="2825399"/>
            <a:chExt cx="2915092" cy="2661478"/>
          </a:xfrm>
        </p:grpSpPr>
        <p:pic>
          <p:nvPicPr>
            <p:cNvPr id="11" name="Picture 2" descr="mezinarodni den miru z webu cs.wikipedia.org">
              <a:extLst>
                <a:ext uri="{FF2B5EF4-FFF2-40B4-BE49-F238E27FC236}">
                  <a16:creationId xmlns:a16="http://schemas.microsoft.com/office/drawing/2014/main" id="{2A58C417-2349-E3AC-2E45-AE906B883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61180" flipH="1">
              <a:off x="6378659" y="2825399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mezinarodni den miru z webu cs.wikipedia.org">
              <a:extLst>
                <a:ext uri="{FF2B5EF4-FFF2-40B4-BE49-F238E27FC236}">
                  <a16:creationId xmlns:a16="http://schemas.microsoft.com/office/drawing/2014/main" id="{46627DF1-FF1C-4081-3F66-BE58CE8549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606" flipH="1">
              <a:off x="7360030" y="3506788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mezinarodni den miru z webu cs.wikipedia.org">
              <a:extLst>
                <a:ext uri="{FF2B5EF4-FFF2-40B4-BE49-F238E27FC236}">
                  <a16:creationId xmlns:a16="http://schemas.microsoft.com/office/drawing/2014/main" id="{CB0E6960-84D4-D84D-CCFE-30366D07D0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933" flipH="1">
              <a:off x="6364521" y="4078613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mezinarodni den miru z webu cs.wikipedia.org">
              <a:extLst>
                <a:ext uri="{FF2B5EF4-FFF2-40B4-BE49-F238E27FC236}">
                  <a16:creationId xmlns:a16="http://schemas.microsoft.com/office/drawing/2014/main" id="{DAD3D55A-3551-556B-4BC9-FD456220B9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5060" flipH="1">
              <a:off x="8403313" y="4013701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mezinarodni den miru z webu cs.wikipedia.org">
              <a:extLst>
                <a:ext uri="{FF2B5EF4-FFF2-40B4-BE49-F238E27FC236}">
                  <a16:creationId xmlns:a16="http://schemas.microsoft.com/office/drawing/2014/main" id="{A7473A56-B84B-4683-E5F4-9C7285338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2" b="97753" l="6522" r="93478">
                          <a14:foregroundMark x1="7609" y1="82022" x2="60870" y2="66292"/>
                          <a14:foregroundMark x1="40941" y1="25986" x2="35870" y2="15730"/>
                          <a14:foregroundMark x1="60870" y1="66292" x2="42476" y2="29090"/>
                          <a14:foregroundMark x1="84376" y1="31461" x2="91304" y2="33708"/>
                          <a14:foregroundMark x1="83233" y1="31090" x2="84376" y2="31461"/>
                          <a14:foregroundMark x1="80911" y1="30337" x2="82327" y2="30796"/>
                          <a14:foregroundMark x1="79761" y1="29964" x2="80911" y2="30337"/>
                          <a14:foregroundMark x1="35870" y1="15730" x2="46932" y2="19318"/>
                          <a14:foregroundMark x1="95653" y1="29213" x2="96739" y2="28090"/>
                          <a14:foregroundMark x1="94566" y1="30337" x2="95653" y2="29213"/>
                          <a14:foregroundMark x1="93478" y1="31461" x2="94566" y2="30337"/>
                          <a14:foregroundMark x1="91304" y1="33708" x2="93478" y2="31461"/>
                          <a14:foregroundMark x1="36957" y1="20225" x2="41304" y2="55056"/>
                          <a14:foregroundMark x1="33696" y1="80899" x2="18478" y2="98876"/>
                          <a14:foregroundMark x1="6522" y1="78652" x2="6522" y2="92135"/>
                          <a14:foregroundMark x1="34783" y1="6742" x2="34783" y2="6742"/>
                          <a14:backgroundMark x1="52174" y1="13483" x2="80435" y2="29213"/>
                          <a14:backgroundMark x1="80435" y1="29213" x2="80435" y2="29213"/>
                          <a14:backgroundMark x1="82609" y1="31461" x2="82609" y2="31461"/>
                          <a14:backgroundMark x1="81522" y1="31461" x2="81522" y2="31461"/>
                          <a14:backgroundMark x1="80435" y1="31461" x2="80435" y2="31461"/>
                          <a14:backgroundMark x1="79348" y1="30337" x2="79348" y2="30337"/>
                          <a14:backgroundMark x1="82609" y1="30337" x2="83696" y2="303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7420" flipH="1">
              <a:off x="7738020" y="4639152"/>
              <a:ext cx="876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9373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Motiv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29</cp:revision>
  <dcterms:created xsi:type="dcterms:W3CDTF">2025-09-18T08:56:45Z</dcterms:created>
  <dcterms:modified xsi:type="dcterms:W3CDTF">2025-09-21T09:45:54Z</dcterms:modified>
</cp:coreProperties>
</file>