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91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80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3882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971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1793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612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067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3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74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55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21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98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89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41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97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FE321-0307-4F34-B640-DBD679B9D007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4FC32F-9F2C-444A-81E7-6BEB388F44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9072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7B8A6-8EDA-C7CF-FBD9-6DE9E9137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376401" y="63966"/>
            <a:ext cx="7766936" cy="1646302"/>
          </a:xfrm>
        </p:spPr>
        <p:txBody>
          <a:bodyPr/>
          <a:lstStyle/>
          <a:p>
            <a:r>
              <a:rPr lang="cs-CZ" sz="8000" dirty="0"/>
              <a:t>ekofarmy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D653C6-1999-7F2D-5966-9BD781EF3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5147733" y="1607025"/>
            <a:ext cx="7766936" cy="1096899"/>
          </a:xfrm>
        </p:spPr>
        <p:txBody>
          <a:bodyPr>
            <a:normAutofit/>
          </a:bodyPr>
          <a:lstStyle/>
          <a:p>
            <a:r>
              <a:rPr lang="cs-CZ" dirty="0"/>
              <a:t>V našem okolí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809DF1F-BD95-5E43-8FEF-FAFD0AA082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2452981"/>
            <a:ext cx="4826000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928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4A1FB-79E9-4E1B-ED5D-D96F8E2B9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ekofarma?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1E70A3-50DD-9014-BF3A-93FFA0431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Ekologické farmy používají při pěstování plodin šetrnější postupy</a:t>
            </a:r>
          </a:p>
          <a:p>
            <a:r>
              <a:rPr lang="cs-CZ" dirty="0"/>
              <a:t>Při hnojení proti škůdcům nepoužívají nebezpečné chemikálie</a:t>
            </a:r>
          </a:p>
          <a:p>
            <a:r>
              <a:rPr lang="cs-CZ" dirty="0"/>
              <a:t>Úroda </a:t>
            </a:r>
            <a:r>
              <a:rPr lang="cs-CZ" dirty="0" err="1"/>
              <a:t>býva</a:t>
            </a:r>
            <a:r>
              <a:rPr lang="cs-CZ" dirty="0"/>
              <a:t> </a:t>
            </a:r>
            <a:r>
              <a:rPr lang="cs-CZ" dirty="0" err="1"/>
              <a:t>menší,ale</a:t>
            </a:r>
            <a:r>
              <a:rPr lang="cs-CZ" dirty="0"/>
              <a:t> kvalitnější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6600A07-8D0D-D5DE-A1B2-CCCD4A4DD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010" y="3798424"/>
            <a:ext cx="3257946" cy="244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45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6AE4B-4635-10B6-8E11-AE1843FF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je ekofarem a kde se nachází v našem okolí?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761A1D-F41D-7905-535A-5A8A3EEB1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Dnes je v České Republice čtyři a půl tisíce</a:t>
            </a:r>
          </a:p>
          <a:p>
            <a:r>
              <a:rPr lang="cs-CZ" dirty="0"/>
              <a:t>V našem okolí jsou dvě </a:t>
            </a:r>
            <a:r>
              <a:rPr lang="cs-CZ" dirty="0" err="1"/>
              <a:t>ekofarmy,které</a:t>
            </a:r>
            <a:r>
              <a:rPr lang="cs-CZ" dirty="0"/>
              <a:t> se nachází v </a:t>
            </a:r>
            <a:r>
              <a:rPr lang="cs-CZ" dirty="0" err="1"/>
              <a:t>Sanově</a:t>
            </a:r>
            <a:r>
              <a:rPr lang="cs-CZ" dirty="0"/>
              <a:t> a její </a:t>
            </a:r>
            <a:r>
              <a:rPr lang="cs-CZ" dirty="0" err="1"/>
              <a:t>nazev</a:t>
            </a:r>
            <a:r>
              <a:rPr lang="cs-CZ" dirty="0"/>
              <a:t> je Živá Farma a ve Znojmě a její název je Ekofarma </a:t>
            </a:r>
            <a:r>
              <a:rPr lang="cs-CZ" dirty="0" err="1"/>
              <a:t>Domaslice</a:t>
            </a:r>
            <a:r>
              <a:rPr lang="cs-CZ" dirty="0"/>
              <a:t> </a:t>
            </a:r>
            <a:r>
              <a:rPr lang="cs-CZ" dirty="0" err="1"/>
              <a:t>Růčka</a:t>
            </a:r>
            <a:endParaRPr lang="cs-CZ" b="0" i="0" dirty="0">
              <a:solidFill>
                <a:srgbClr val="202124"/>
              </a:solidFill>
              <a:effectLst/>
              <a:highlight>
                <a:srgbClr val="C0C0C0"/>
              </a:highlight>
              <a:latin typeface="Google Sans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6F39A58-874D-5594-4934-3773DDC24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200" y="3423544"/>
            <a:ext cx="4927600" cy="277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0406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77</Words>
  <Application>Microsoft Office PowerPoint</Application>
  <PresentationFormat>Širokoúhlá obrazovka</PresentationFormat>
  <Paragraphs>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Google Sans</vt:lpstr>
      <vt:lpstr>Trebuchet MS</vt:lpstr>
      <vt:lpstr>Wingdings 3</vt:lpstr>
      <vt:lpstr>Fazeta</vt:lpstr>
      <vt:lpstr>ekofarmy</vt:lpstr>
      <vt:lpstr>Co je ekofarma?</vt:lpstr>
      <vt:lpstr>Kolik je ekofarem a kde se nachází v našem okolí?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ekofarmy</dc:title>
  <dc:creator>zak</dc:creator>
  <cp:lastModifiedBy>zak</cp:lastModifiedBy>
  <cp:revision>1</cp:revision>
  <dcterms:created xsi:type="dcterms:W3CDTF">2024-05-06T08:59:34Z</dcterms:created>
  <dcterms:modified xsi:type="dcterms:W3CDTF">2024-05-06T09:19:13Z</dcterms:modified>
</cp:coreProperties>
</file>