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56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50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81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540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285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32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74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6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70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50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50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44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89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01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59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78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62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0810FD-6101-46B5-A734-ADA0910D6066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C21E5-77FB-497C-AD30-70EC3653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729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lické/Britské :: Vše o lodích">
            <a:extLst>
              <a:ext uri="{FF2B5EF4-FFF2-40B4-BE49-F238E27FC236}">
                <a16:creationId xmlns:a16="http://schemas.microsoft.com/office/drawing/2014/main" id="{969F08B3-F37A-3F8B-B6C3-A8395EFB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1" y="943864"/>
            <a:ext cx="3161433" cy="211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íč fotbalový nenafouknutý 22 cm">
            <a:extLst>
              <a:ext uri="{FF2B5EF4-FFF2-40B4-BE49-F238E27FC236}">
                <a16:creationId xmlns:a16="http://schemas.microsoft.com/office/drawing/2014/main" id="{752BFD04-32F7-4C6A-4739-BAE62E56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2" y="3803879"/>
            <a:ext cx="2637733" cy="26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pačky Nike Phantom GX II Elite FG modrá | Litosport Litoměřice">
            <a:extLst>
              <a:ext uri="{FF2B5EF4-FFF2-40B4-BE49-F238E27FC236}">
                <a16:creationId xmlns:a16="http://schemas.microsoft.com/office/drawing/2014/main" id="{9EF2F99C-5D35-AC6A-3885-8D8E3C64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88" y="672605"/>
            <a:ext cx="2637733" cy="26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75EE289F-C52E-6DD9-F60D-AE2FA14B3508}"/>
              </a:ext>
            </a:extLst>
          </p:cNvPr>
          <p:cNvSpPr/>
          <p:nvPr/>
        </p:nvSpPr>
        <p:spPr>
          <a:xfrm>
            <a:off x="4185268" y="2598822"/>
            <a:ext cx="3697706" cy="2013284"/>
          </a:xfrm>
          <a:prstGeom prst="roundRect">
            <a:avLst/>
          </a:prstGeom>
          <a:solidFill>
            <a:srgbClr val="60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latin typeface="Algerian" panose="04020705040A02060702" pitchFamily="82" charset="0"/>
              </a:rPr>
              <a:t>FOTBAL</a:t>
            </a:r>
          </a:p>
        </p:txBody>
      </p:sp>
      <p:sp>
        <p:nvSpPr>
          <p:cNvPr id="8" name="AutoShape 4" descr="Nalezený obrázek pro ronaldo real madrid">
            <a:extLst>
              <a:ext uri="{FF2B5EF4-FFF2-40B4-BE49-F238E27FC236}">
                <a16:creationId xmlns:a16="http://schemas.microsoft.com/office/drawing/2014/main" id="{59D3921F-84FB-8CF8-08CB-8383AB9241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EB3E14C-64CB-FC3A-B9CE-9562DB485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615" y="4406567"/>
            <a:ext cx="3221253" cy="20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6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603FB-5516-39F5-61B6-E73A366A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79612"/>
            <a:ext cx="9404723" cy="71269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FOTBAL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E1B4F-95FC-33D4-5741-6CE0F7DBB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3007896"/>
            <a:ext cx="9404723" cy="286351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b="1" dirty="0"/>
              <a:t>Moderní fotbal vznikl v Anglii v roce 1857</a:t>
            </a:r>
          </a:p>
          <a:p>
            <a:pPr marL="0" indent="0">
              <a:buNone/>
            </a:pPr>
            <a:r>
              <a:rPr lang="cs-CZ" sz="2400" b="1" dirty="0"/>
              <a:t>Nejstarší fotbalový klub je Sheffield FC založený v roce 1857</a:t>
            </a:r>
          </a:p>
          <a:p>
            <a:pPr marL="0" indent="0">
              <a:buNone/>
            </a:pPr>
            <a:r>
              <a:rPr lang="cs-CZ" sz="2400" b="1" dirty="0" err="1"/>
              <a:t>Nejcenější</a:t>
            </a:r>
            <a:r>
              <a:rPr lang="cs-CZ" sz="2400" b="1" dirty="0"/>
              <a:t> individuální ocenění je zlatý míč a v týmových trofejích to je mistrovsví světa, mistrovství Evropy a liga </a:t>
            </a:r>
            <a:r>
              <a:rPr lang="cs-CZ" sz="2400" b="1" dirty="0" err="1"/>
              <a:t>misrtů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Hraje se v 11 hráčích 2x 45 minut</a:t>
            </a:r>
          </a:p>
          <a:p>
            <a:pPr marL="0" indent="0">
              <a:buNone/>
            </a:pPr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71AB1F-6401-4B72-74D6-033E3EF7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94" y="312821"/>
            <a:ext cx="3037589" cy="20710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854E87-4EF9-858D-3C13-A93B0BACB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19" y="383956"/>
            <a:ext cx="337747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15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6C523-A0D9-B921-D535-1002B29E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6" y="452718"/>
            <a:ext cx="2838450" cy="141418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EVROPSKÉ SPORTY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06E982-C838-F2E4-0032-154E4E606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452" y="2057928"/>
            <a:ext cx="930442" cy="96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63E4F31-FFC9-F932-318A-E6E3A7CB0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245" y="2540289"/>
            <a:ext cx="1061796" cy="79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928D227-6350-55F1-45FD-365855B37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444" y="524907"/>
            <a:ext cx="1524273" cy="116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16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50</Words>
  <Application>Microsoft Office PowerPoint</Application>
  <PresentationFormat>Širokoúhlá obrazovka</PresentationFormat>
  <Paragraphs>10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Algerian</vt:lpstr>
      <vt:lpstr>Arial</vt:lpstr>
      <vt:lpstr>Century Gothic</vt:lpstr>
      <vt:lpstr>Wingdings 3</vt:lpstr>
      <vt:lpstr>Ion</vt:lpstr>
      <vt:lpstr>Prezentace aplikace PowerPoint</vt:lpstr>
      <vt:lpstr>FOTBAL</vt:lpstr>
      <vt:lpstr>EVROPSKÉ SPORTY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2025-09-25T08:03:43Z</dcterms:created>
  <dcterms:modified xsi:type="dcterms:W3CDTF">2025-10-02T08:35:04Z</dcterms:modified>
</cp:coreProperties>
</file>