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glb" ContentType="model/gltf.binary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0" r:id="rId5"/>
    <p:sldId id="261" r:id="rId6"/>
    <p:sldId id="262" r:id="rId7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00"/>
    <a:srgbClr val="CC9900"/>
    <a:srgbClr val="CC00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5" d="100"/>
          <a:sy n="75" d="100"/>
        </p:scale>
        <p:origin x="-684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0C5CE862-68DF-1134-7E34-F18AA76E1D9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xmlns="" id="{41E1D3F4-0346-B129-BCAA-77B44126234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xmlns="" id="{841B2A5F-544F-E4AF-C76F-050B368850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B78B01-C573-4AD6-82E5-E58ED7C13C5E}" type="datetimeFigureOut">
              <a:rPr lang="cs-CZ" smtClean="0"/>
              <a:pPr/>
              <a:t>23.12.2023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xmlns="" id="{17F74218-2772-3B50-44EE-EE60F7AC6D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xmlns="" id="{08AC6A65-C466-A956-2501-298539D879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06142B-2116-4179-8B7F-C69E2B69697F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18652388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2863CFA9-87F6-1119-CDE9-2A94981CBE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xmlns="" id="{841F148B-5A09-1ECE-E0AD-F720FF28C47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xmlns="" id="{77C1F8FF-CDF1-4F1A-2C8D-D297BBA6CD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B78B01-C573-4AD6-82E5-E58ED7C13C5E}" type="datetimeFigureOut">
              <a:rPr lang="cs-CZ" smtClean="0"/>
              <a:pPr/>
              <a:t>23.12.2023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xmlns="" id="{84BCFC16-47A9-3294-3ADD-FECE6E438C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xmlns="" id="{EB42BE77-10E4-CBA7-C35C-86E1575CF4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06142B-2116-4179-8B7F-C69E2B69697F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27258739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xmlns="" id="{E1A0067E-CED8-3731-679A-C1965D92C83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xmlns="" id="{2D2E5329-47F3-57F2-1C1C-F1BC7AAE62A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xmlns="" id="{12BA18AB-20EB-133D-B234-BFA6A51A43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B78B01-C573-4AD6-82E5-E58ED7C13C5E}" type="datetimeFigureOut">
              <a:rPr lang="cs-CZ" smtClean="0"/>
              <a:pPr/>
              <a:t>23.12.2023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xmlns="" id="{D8964EBD-8751-695B-760F-8DD2BA32F9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xmlns="" id="{DA1BA697-65FE-B133-FEC1-447FF0BF14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06142B-2116-4179-8B7F-C69E2B69697F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29503756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1DE388F8-5D40-2796-DDD6-BD70CF35F8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xmlns="" id="{C8F6BDA7-F080-6CAF-9770-5C591CD70C7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xmlns="" id="{7F09BF86-1CEE-0D99-161F-32ABF0C1A8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B78B01-C573-4AD6-82E5-E58ED7C13C5E}" type="datetimeFigureOut">
              <a:rPr lang="cs-CZ" smtClean="0"/>
              <a:pPr/>
              <a:t>23.12.2023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xmlns="" id="{8CA4FE72-54DE-405A-D1E7-872811AF77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xmlns="" id="{ECF27594-C901-9F75-6581-2908BAA38D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06142B-2116-4179-8B7F-C69E2B69697F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11572671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F50BB271-BF31-1036-E521-B6C6E6C867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xmlns="" id="{E81AC88A-9A5B-058C-61A5-97D59184DC2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xmlns="" id="{E412B996-7303-D142-11C9-BC8B50AFD9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B78B01-C573-4AD6-82E5-E58ED7C13C5E}" type="datetimeFigureOut">
              <a:rPr lang="cs-CZ" smtClean="0"/>
              <a:pPr/>
              <a:t>23.12.2023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xmlns="" id="{553C23E7-F0D9-F584-7F78-7FD5F71CA3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xmlns="" id="{9C20E34D-584B-DE42-2138-EC77F91AF8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06142B-2116-4179-8B7F-C69E2B69697F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14725242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884CC95D-3BC9-06FF-566D-091CD2DAF2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xmlns="" id="{DBAADB09-E1D9-0278-EA8D-531B8CE5B79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xmlns="" id="{537EFF0D-7650-AFA8-CAAD-FEF868D6D61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xmlns="" id="{B0F4E8DB-2A58-9F5D-2172-3C561EFA1D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B78B01-C573-4AD6-82E5-E58ED7C13C5E}" type="datetimeFigureOut">
              <a:rPr lang="cs-CZ" smtClean="0"/>
              <a:pPr/>
              <a:t>23.12.2023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xmlns="" id="{D376EEC1-1E5B-DE09-6778-7A481D8286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xmlns="" id="{6DF0F530-D68A-39C7-5D92-E96EAD5F05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06142B-2116-4179-8B7F-C69E2B69697F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33368616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6B96FC6A-3CB0-A17F-C056-EDE9EE6E42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xmlns="" id="{7B9A22DC-2FFC-A922-677F-17A0B6C60A5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xmlns="" id="{122A8874-EEFE-B9C9-EF7F-8F1266E18C0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xmlns="" id="{442EF6DD-F898-98F2-DD77-396A3758650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xmlns="" id="{9A5B23C9-E606-A858-CE57-3E1D6D453BB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xmlns="" id="{EA99E2DD-CB24-3DD4-EFAA-4157CEF612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B78B01-C573-4AD6-82E5-E58ED7C13C5E}" type="datetimeFigureOut">
              <a:rPr lang="cs-CZ" smtClean="0"/>
              <a:pPr/>
              <a:t>23.12.2023</a:t>
            </a:fld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xmlns="" id="{7F95007B-C0ED-FC94-6863-4D4F4A5EA2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xmlns="" id="{07D12DFF-ABDF-1741-5469-F310E6DDB8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06142B-2116-4179-8B7F-C69E2B69697F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38143418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E90D6FA2-6E99-1BAF-5F23-84F34C9544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xmlns="" id="{143520AF-E8DC-6483-0E5D-A0C354772F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B78B01-C573-4AD6-82E5-E58ED7C13C5E}" type="datetimeFigureOut">
              <a:rPr lang="cs-CZ" smtClean="0"/>
              <a:pPr/>
              <a:t>23.12.2023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xmlns="" id="{0DFDFC68-9021-D353-5D19-FE5DB5B3AD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xmlns="" id="{5E2CF9B0-30F6-CBA2-2E33-A9B666C552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06142B-2116-4179-8B7F-C69E2B69697F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958653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xmlns="" id="{30CD4043-3F5F-D9A1-5B2D-82439407C9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B78B01-C573-4AD6-82E5-E58ED7C13C5E}" type="datetimeFigureOut">
              <a:rPr lang="cs-CZ" smtClean="0"/>
              <a:pPr/>
              <a:t>23.12.2023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xmlns="" id="{F7F5588D-E2C2-D85E-578E-23551B5C9F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xmlns="" id="{3546B026-C89F-CB07-9DB7-8987BD5396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06142B-2116-4179-8B7F-C69E2B69697F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29622693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A947D248-8554-C49C-A1A8-FD67926173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xmlns="" id="{48EB51B7-7E14-0290-1FF7-C8DAFE4CF7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xmlns="" id="{DD13534C-6221-559C-42AA-872611F5B63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xmlns="" id="{FBA5E74A-0C11-630D-BD94-D03B566453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B78B01-C573-4AD6-82E5-E58ED7C13C5E}" type="datetimeFigureOut">
              <a:rPr lang="cs-CZ" smtClean="0"/>
              <a:pPr/>
              <a:t>23.12.2023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xmlns="" id="{B636D8AF-23F6-254B-E412-90D72B3FD8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xmlns="" id="{019BEF4D-2666-5031-DB89-280404E654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06142B-2116-4179-8B7F-C69E2B69697F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39677883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BE7A27DD-9B06-9B2A-E1F4-2AD967729D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xmlns="" id="{E2A71998-AF1D-A231-93AB-9C30847E4FF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xmlns="" id="{CCA6F45D-B992-0C5F-C35B-76F19AA0060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xmlns="" id="{D639A353-23FC-2D1D-D56F-A73633A9F1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B78B01-C573-4AD6-82E5-E58ED7C13C5E}" type="datetimeFigureOut">
              <a:rPr lang="cs-CZ" smtClean="0"/>
              <a:pPr/>
              <a:t>23.12.2023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xmlns="" id="{751C9619-BC87-83DA-87E9-D2FA47A682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xmlns="" id="{72C41BE5-3CD1-B2F1-B316-E1CC9C90E9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06142B-2116-4179-8B7F-C69E2B69697F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20767499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xmlns="" id="{8D803A42-3978-3254-8701-61D2FBB3FB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xmlns="" id="{C7206F35-AE48-C394-6CD7-A20F0AA8040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xmlns="" id="{323DCE08-423C-FAF9-D9DE-F0E581E39B1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B78B01-C573-4AD6-82E5-E58ED7C13C5E}" type="datetimeFigureOut">
              <a:rPr lang="cs-CZ" smtClean="0"/>
              <a:pPr/>
              <a:t>23.12.2023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xmlns="" id="{4C332FCB-9D3C-0168-1FD5-ABD2FE0887E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xmlns="" id="{A2E14CC1-C889-C97C-501D-8B41EF581AB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06142B-2116-4179-8B7F-C69E2B69697F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37059992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17/06/relationships/model3d" Target="../media/model3d1.glb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21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EAB1CFD7-F59C-99D1-FAD0-422FA50EFCA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cs-CZ" sz="8800" b="1" dirty="0">
                <a:solidFill>
                  <a:srgbClr val="CC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Plasty a </a:t>
            </a:r>
            <a:r>
              <a:rPr lang="cs-CZ" sz="8800" b="1" dirty="0" err="1">
                <a:solidFill>
                  <a:srgbClr val="CC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Mikroplasty</a:t>
            </a:r>
            <a:endParaRPr lang="cs-CZ" sz="8800" b="1" dirty="0">
              <a:solidFill>
                <a:srgbClr val="CC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xmlns="" id="{0ACBCE42-0BD6-C02B-A385-8D6EB14B0DA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/>
          </a:p>
        </p:txBody>
      </p:sp>
      <mc:AlternateContent xmlns:mc="http://schemas.openxmlformats.org/markup-compatibility/2006">
        <mc:Choice xmlns:am3d="http://schemas.microsoft.com/office/drawing/2017/model3d" xmlns="" Requires="am3d">
          <p:graphicFrame>
            <p:nvGraphicFramePr>
              <p:cNvPr id="4" name="3D model 3" descr="Oceanic white tip shark">
                <a:extLst>
                  <a:ext uri="{FF2B5EF4-FFF2-40B4-BE49-F238E27FC236}">
                    <a16:creationId xmlns:a16="http://schemas.microsoft.com/office/drawing/2014/main" id="{EF5F5093-0A07-236D-106B-05196834C78A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4264302576"/>
                  </p:ext>
                </p:extLst>
              </p:nvPr>
            </p:nvGraphicFramePr>
            <p:xfrm>
              <a:off x="1405749" y="4823211"/>
              <a:ext cx="4602678" cy="1655762"/>
            </p:xfrm>
            <a:graphic>
              <a:graphicData uri="http://schemas.microsoft.com/office/drawing/2017/model3d">
                <am3d:model3d r:embed="rId3">
                  <am3d:spPr>
                    <a:xfrm>
                      <a:off x="0" y="0"/>
                      <a:ext cx="4602678" cy="1655762"/>
                    </a:xfrm>
                    <a:prstGeom prst="rect">
                      <a:avLst/>
                    </a:prstGeom>
                  </am3d:spPr>
                  <am3d:camera>
                    <am3d:pos x="0" y="0" z="54907371"/>
                    <am3d:up dx="0" dy="36000000" dz="0"/>
                    <am3d:lookAt x="0" y="0" z="0"/>
                    <am3d:perspective fov="2700000"/>
                  </am3d:camera>
                  <am3d:trans>
                    <am3d:meterPerModelUnit n="669301" d="1000000"/>
                    <am3d:preTrans dx="-28" dy="-6470955" dz="1729235"/>
                    <am3d:scale>
                      <am3d:sx n="1000000" d="1000000"/>
                      <am3d:sy n="1000000" d="1000000"/>
                      <am3d:sz n="1000000" d="1000000"/>
                    </am3d:scale>
                    <am3d:rot ax="666932" ay="3074203" az="522599"/>
                    <am3d:postTrans dx="0" dy="0" dz="0"/>
                  </am3d:trans>
                  <am3d:raster rName="Office3DRenderer" rVer="16.0.8326">
                    <am3d:blip r:embed="rId4"/>
                  </am3d:raster>
                  <am3d:objViewport viewportSz="5748044"/>
                  <am3d:ambientLight>
                    <am3d:clr>
                      <a:scrgbClr r="50000" g="50000" b="50000"/>
                    </am3d:clr>
                    <am3d:illuminance n="500000" d="1000000"/>
                  </am3d:ambientLight>
                  <am3d:ptLight rad="0">
                    <am3d:clr>
                      <a:scrgbClr r="100000" g="75000" b="50000"/>
                    </am3d:clr>
                    <am3d:intensity n="9765625" d="1000000"/>
                    <am3d:pos x="21959998" y="70920001" z="16344003"/>
                  </am3d:ptLight>
                  <am3d:ptLight rad="0">
                    <am3d:clr>
                      <a:scrgbClr r="40000" g="60000" b="95000"/>
                    </am3d:clr>
                    <am3d:intensity n="12250000" d="1000000"/>
                    <am3d:pos x="-37964106" y="51130435" z="57631972"/>
                  </am3d:ptLight>
                  <am3d:ptLight rad="0">
                    <am3d:clr>
                      <a:scrgbClr r="86837" g="72700" b="100000"/>
                    </am3d:clr>
                    <am3d:intensity n="3125000" d="1000000"/>
                    <am3d:pos x="-37739122" y="58056624" z="-34769649"/>
                  </am3d:ptLight>
                </am3d:model3d>
              </a:graphicData>
            </a:graphic>
          </p:graphicFrame>
        </mc:Choice>
        <mc:Fallback>
          <p:pic>
            <p:nvPicPr>
              <p:cNvPr id="4" name="3D model 3" descr="Oceanic white tip shark">
                <a:extLst>
                  <a:ext uri="{FF2B5EF4-FFF2-40B4-BE49-F238E27FC236}">
                    <a16:creationId xmlns:a16="http://schemas.microsoft.com/office/drawing/2014/main" xmlns="" id="{EF5F5093-0A07-236D-106B-05196834C78A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 noCrop="1"/>
              </p:cNvPicPr>
              <p:nvPr/>
            </p:nvPicPr>
            <p:blipFill>
              <a:blip r:embed="rId5" cstate="print"/>
              <a:stretch>
                <a:fillRect/>
              </a:stretch>
            </p:blipFill>
            <p:spPr>
              <a:xfrm>
                <a:off x="1405749" y="4823211"/>
                <a:ext cx="4602678" cy="1655762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xmlns="" val="263468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1D66E1C9-6EF5-917E-0319-9F78137845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800" b="1" dirty="0">
                <a:solidFill>
                  <a:srgbClr val="FFFF00"/>
                </a:solidFill>
              </a:rPr>
              <a:t>Co to jsou plasty a </a:t>
            </a:r>
            <a:r>
              <a:rPr lang="cs-CZ" sz="4800" b="1" dirty="0" err="1">
                <a:solidFill>
                  <a:srgbClr val="FFFF00"/>
                </a:solidFill>
              </a:rPr>
              <a:t>mikroplasty</a:t>
            </a:r>
            <a:endParaRPr lang="cs-CZ" sz="4800" b="1" dirty="0">
              <a:solidFill>
                <a:srgbClr val="FFFF00"/>
              </a:solidFill>
            </a:endParaRP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xmlns="" id="{0794309E-6590-EED6-A633-D3E89C9BF68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cs-CZ" dirty="0" smtClean="0"/>
              <a:t> </a:t>
            </a:r>
            <a:r>
              <a:rPr lang="cs-CZ" dirty="0" smtClean="0">
                <a:solidFill>
                  <a:srgbClr val="FFFF00"/>
                </a:solidFill>
              </a:rPr>
              <a:t>Jsou to pevné plastové částice menší než 5 milimetrů</a:t>
            </a:r>
          </a:p>
          <a:p>
            <a:pPr>
              <a:buFont typeface="Wingdings" pitchFamily="2" charset="2"/>
              <a:buChar char="Ø"/>
            </a:pPr>
            <a:r>
              <a:rPr lang="cs-CZ" dirty="0" smtClean="0">
                <a:solidFill>
                  <a:srgbClr val="FFFF00"/>
                </a:solidFill>
              </a:rPr>
              <a:t> jsou nerozpustné ve vodě a biologicky nerozložitelné </a:t>
            </a:r>
          </a:p>
          <a:p>
            <a:pPr>
              <a:buFont typeface="Wingdings" pitchFamily="2" charset="2"/>
              <a:buChar char="Ø"/>
            </a:pPr>
            <a:r>
              <a:rPr lang="cs-CZ" dirty="0" smtClean="0">
                <a:solidFill>
                  <a:srgbClr val="FFFF00"/>
                </a:solidFill>
              </a:rPr>
              <a:t>Kvůli tomu jsou zdrojem znečištění nejen půdy, ale i moří a oceánů po celém světě</a:t>
            </a:r>
          </a:p>
          <a:p>
            <a:pPr>
              <a:buFont typeface="Wingdings" pitchFamily="2" charset="2"/>
              <a:buChar char="Ø"/>
            </a:pPr>
            <a:endParaRPr lang="cs-CZ" dirty="0" smtClean="0"/>
          </a:p>
          <a:p>
            <a:pPr>
              <a:buFont typeface="Wingdings" pitchFamily="2" charset="2"/>
              <a:buChar char="Ø"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xmlns="" val="988961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u="sng" dirty="0" smtClean="0">
                <a:solidFill>
                  <a:srgbClr val="FF0000"/>
                </a:solidFill>
              </a:rPr>
              <a:t>Co způsobují </a:t>
            </a:r>
            <a:r>
              <a:rPr lang="cs-CZ" b="1" u="sng" dirty="0" err="1" smtClean="0">
                <a:solidFill>
                  <a:srgbClr val="FF0000"/>
                </a:solidFill>
              </a:rPr>
              <a:t>mikroplasty</a:t>
            </a:r>
            <a:endParaRPr lang="cs-CZ" b="1" u="sng" dirty="0">
              <a:solidFill>
                <a:srgbClr val="FF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dirty="0" smtClean="0">
                <a:solidFill>
                  <a:srgbClr val="FF0000"/>
                </a:solidFill>
              </a:rPr>
              <a:t>Existuje řada studií poukazujících na to, že </a:t>
            </a:r>
            <a:r>
              <a:rPr lang="cs-CZ" b="1" dirty="0" err="1" smtClean="0">
                <a:solidFill>
                  <a:srgbClr val="FF0000"/>
                </a:solidFill>
              </a:rPr>
              <a:t>mikroplasty</a:t>
            </a:r>
            <a:r>
              <a:rPr lang="cs-CZ" b="1" dirty="0" smtClean="0">
                <a:solidFill>
                  <a:srgbClr val="FF0000"/>
                </a:solidFill>
              </a:rPr>
              <a:t> při vniknutí do plic vyvolávají zánětlivé reakce </a:t>
            </a:r>
          </a:p>
          <a:p>
            <a:r>
              <a:rPr lang="cs-CZ" b="1" dirty="0" smtClean="0">
                <a:solidFill>
                  <a:srgbClr val="FF0000"/>
                </a:solidFill>
              </a:rPr>
              <a:t>Větší </a:t>
            </a:r>
            <a:r>
              <a:rPr lang="cs-CZ" b="1" dirty="0" err="1" smtClean="0">
                <a:solidFill>
                  <a:srgbClr val="FF0000"/>
                </a:solidFill>
              </a:rPr>
              <a:t>mikroplasty</a:t>
            </a:r>
            <a:r>
              <a:rPr lang="cs-CZ" b="1" dirty="0" smtClean="0">
                <a:solidFill>
                  <a:srgbClr val="FF0000"/>
                </a:solidFill>
              </a:rPr>
              <a:t> projdou tělem, ale menší se mohou dostat i do krve.</a:t>
            </a:r>
          </a:p>
          <a:p>
            <a:r>
              <a:rPr lang="cs-CZ" b="1" dirty="0" err="1" smtClean="0">
                <a:solidFill>
                  <a:srgbClr val="FF0000"/>
                </a:solidFill>
              </a:rPr>
              <a:t>mikroplasty</a:t>
            </a:r>
            <a:r>
              <a:rPr lang="cs-CZ" b="1" dirty="0" smtClean="0">
                <a:solidFill>
                  <a:srgbClr val="FF0000"/>
                </a:solidFill>
              </a:rPr>
              <a:t> při vniknutí do plic vyvolávají zánětlivé reakce, projevující se dušností a kašlem</a:t>
            </a:r>
            <a:endParaRPr lang="cs-CZ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28000" b="-2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>
                <a:solidFill>
                  <a:srgbClr val="C00000"/>
                </a:solidFill>
              </a:rPr>
              <a:t>V čem všem jsou obsaženy </a:t>
            </a:r>
            <a:r>
              <a:rPr lang="cs-CZ" b="1" dirty="0" err="1" smtClean="0">
                <a:solidFill>
                  <a:srgbClr val="C00000"/>
                </a:solidFill>
              </a:rPr>
              <a:t>mikroplasty</a:t>
            </a:r>
            <a:endParaRPr lang="cs-CZ" b="1" dirty="0">
              <a:solidFill>
                <a:srgbClr val="C0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>
                <a:solidFill>
                  <a:srgbClr val="FFFF00"/>
                </a:solidFill>
              </a:rPr>
              <a:t> </a:t>
            </a:r>
            <a:r>
              <a:rPr lang="cs-CZ" dirty="0" err="1" smtClean="0">
                <a:solidFill>
                  <a:srgbClr val="FFFF00"/>
                </a:solidFill>
              </a:rPr>
              <a:t>mikroplasty</a:t>
            </a:r>
            <a:r>
              <a:rPr lang="cs-CZ" dirty="0" smtClean="0">
                <a:solidFill>
                  <a:srgbClr val="FFFF00"/>
                </a:solidFill>
              </a:rPr>
              <a:t> nalezneme například v zubních pastách, čisticí kosmetice, pracích prostředcích nebo v textilu </a:t>
            </a:r>
          </a:p>
          <a:p>
            <a:r>
              <a:rPr lang="cs-CZ" dirty="0" smtClean="0">
                <a:solidFill>
                  <a:srgbClr val="FFFF00"/>
                </a:solidFill>
              </a:rPr>
              <a:t>Dále jsou obsaženy v nátěrech a filtračních zařízeních</a:t>
            </a:r>
          </a:p>
          <a:p>
            <a:r>
              <a:rPr lang="pt-BR" dirty="0" smtClean="0">
                <a:solidFill>
                  <a:srgbClr val="FFFF00"/>
                </a:solidFill>
              </a:rPr>
              <a:t>A samozřejmě v textilním průmyslu</a:t>
            </a:r>
            <a:r>
              <a:rPr lang="cs-CZ" dirty="0" smtClean="0">
                <a:solidFill>
                  <a:srgbClr val="FFFF00"/>
                </a:solidFill>
              </a:rPr>
              <a:t> </a:t>
            </a:r>
            <a:endParaRPr lang="cs-CZ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45000" b="-4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u="sng" dirty="0" smtClean="0">
                <a:solidFill>
                  <a:srgbClr val="FFFF00"/>
                </a:solidFill>
              </a:rPr>
              <a:t>Kde se nachází  </a:t>
            </a:r>
            <a:endParaRPr lang="cs-CZ" b="1" u="sng" dirty="0">
              <a:solidFill>
                <a:srgbClr val="FFFF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dirty="0" err="1" smtClean="0">
                <a:solidFill>
                  <a:srgbClr val="FFFF00"/>
                </a:solidFill>
              </a:rPr>
              <a:t>Mikroplasty</a:t>
            </a:r>
            <a:r>
              <a:rPr lang="cs-CZ" b="1" dirty="0" smtClean="0">
                <a:solidFill>
                  <a:srgbClr val="FFFF00"/>
                </a:solidFill>
              </a:rPr>
              <a:t> se nacházejí ve všech složkách životního prostředí (ve vodě, v půdě i v ovzduš</a:t>
            </a:r>
            <a:r>
              <a:rPr lang="cs-CZ" dirty="0" smtClean="0">
                <a:solidFill>
                  <a:srgbClr val="FFFF00"/>
                </a:solidFill>
              </a:rPr>
              <a:t>í)</a:t>
            </a:r>
          </a:p>
          <a:p>
            <a:r>
              <a:rPr lang="cs-CZ" b="1" dirty="0" smtClean="0">
                <a:solidFill>
                  <a:srgbClr val="FFFF00"/>
                </a:solidFill>
              </a:rPr>
              <a:t>Byly nalezeny ve všech vodních ekosystémech, v mořích, oceánech, ale i v řekách, jezerech a nádržích, z nichž některé slouží jako zdroje pitné vody</a:t>
            </a:r>
            <a:endParaRPr lang="cs-CZ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18000" b="-1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noFill/>
          <a:ln>
            <a:noFill/>
          </a:ln>
        </p:spPr>
        <p:txBody>
          <a:bodyPr>
            <a:normAutofit/>
          </a:bodyPr>
          <a:lstStyle/>
          <a:p>
            <a:r>
              <a:rPr lang="cs-CZ" sz="6600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Prosím zachraňme zemi</a:t>
            </a:r>
            <a:endParaRPr lang="cs-CZ" sz="6600" b="1" dirty="0">
              <a:solidFill>
                <a:srgbClr val="00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0418884" y="4958862"/>
            <a:ext cx="249115" cy="298938"/>
          </a:xfrm>
        </p:spPr>
        <p:txBody>
          <a:bodyPr>
            <a:normAutofit fontScale="77500" lnSpcReduction="20000"/>
          </a:bodyPr>
          <a:lstStyle/>
          <a:p>
            <a:r>
              <a:rPr lang="cs-CZ" dirty="0" smtClean="0"/>
              <a:t>.</a:t>
            </a:r>
            <a:endParaRPr lang="cs-CZ" dirty="0"/>
          </a:p>
        </p:txBody>
      </p:sp>
      <p:sp>
        <p:nvSpPr>
          <p:cNvPr id="1026" name="AutoShape 2" descr="Zelená příroda krajina s planety Země — Stock Fotografie © SergeyNivens  #8373099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1028" name="AutoShape 4" descr="Zelená příroda krajina s planety Země — Stock Fotografie © SergeyNivens  #8373099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159</TotalTime>
  <Words>46</Words>
  <Application>Microsoft Office PowerPoint</Application>
  <PresentationFormat>Vlastní</PresentationFormat>
  <Paragraphs>18</Paragraphs>
  <Slides>6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6</vt:i4>
      </vt:variant>
    </vt:vector>
  </HeadingPairs>
  <TitlesOfParts>
    <vt:vector size="7" baseType="lpstr">
      <vt:lpstr>Motiv Office</vt:lpstr>
      <vt:lpstr>Plasty a Mikroplasty</vt:lpstr>
      <vt:lpstr>Co to jsou plasty a mikroplasty</vt:lpstr>
      <vt:lpstr>Co způsobují mikroplasty</vt:lpstr>
      <vt:lpstr>V čem všem jsou obsaženy mikroplasty</vt:lpstr>
      <vt:lpstr>Kde se nachází  </vt:lpstr>
      <vt:lpstr>Prosím zachraňme zemi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zak</dc:creator>
  <cp:lastModifiedBy>Alena</cp:lastModifiedBy>
  <cp:revision>13</cp:revision>
  <dcterms:created xsi:type="dcterms:W3CDTF">2023-12-18T10:10:33Z</dcterms:created>
  <dcterms:modified xsi:type="dcterms:W3CDTF">2023-12-23T15:05:35Z</dcterms:modified>
</cp:coreProperties>
</file>