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7" r:id="rId2"/>
    <p:sldId id="264" r:id="rId3"/>
    <p:sldId id="262" r:id="rId4"/>
    <p:sldId id="263" r:id="rId5"/>
    <p:sldId id="261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82662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4465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292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8311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4813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6626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2062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5104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4909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458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3911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0394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125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321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3581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41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0400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B944D5-3A7B-49CF-BB3D-13BAF8E4987C}" type="datetimeFigureOut">
              <a:rPr lang="cs-CZ" smtClean="0"/>
              <a:pPr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7017-31A7-4D74-A5B9-D29A8648BA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68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32E083-CF3B-CB50-DE1E-F261C028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383056"/>
            <a:ext cx="9659471" cy="1123016"/>
          </a:xfrm>
        </p:spPr>
        <p:txBody>
          <a:bodyPr/>
          <a:lstStyle/>
          <a:p>
            <a:r>
              <a:rPr lang="cs-CZ" sz="6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Ptáčci</a:t>
            </a:r>
          </a:p>
        </p:txBody>
      </p:sp>
      <p:pic>
        <p:nvPicPr>
          <p:cNvPr id="1026" name="Picture 2" descr="Så förvandlar du din trädgård till ett fågelparadis | gds.se">
            <a:extLst>
              <a:ext uri="{FF2B5EF4-FFF2-40B4-BE49-F238E27FC236}">
                <a16:creationId xmlns:a16="http://schemas.microsoft.com/office/drawing/2014/main" xmlns="" id="{FAB8CAE8-4508-A146-07D9-DE295E0B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835" y="1576574"/>
            <a:ext cx="7239979" cy="48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0935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86268B-CE5D-D9A5-89BB-73D880F4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u="sng" dirty="0">
                <a:solidFill>
                  <a:schemeClr val="accent4">
                    <a:lumMod val="50000"/>
                  </a:schemeClr>
                </a:solidFill>
              </a:rPr>
              <a:t>straka</a:t>
            </a:r>
          </a:p>
        </p:txBody>
      </p:sp>
      <p:pic>
        <p:nvPicPr>
          <p:cNvPr id="5122" name="Picture 2" descr="Naše ptactvo">
            <a:extLst>
              <a:ext uri="{FF2B5EF4-FFF2-40B4-BE49-F238E27FC236}">
                <a16:creationId xmlns:a16="http://schemas.microsoft.com/office/drawing/2014/main" xmlns="" id="{4B9532BC-9336-49E4-3C98-6A55448B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859" y="1428470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02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D4F12B-B42E-67A6-DC23-69039EB8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52" y="407894"/>
            <a:ext cx="9404723" cy="1400530"/>
          </a:xfrm>
        </p:spPr>
        <p:txBody>
          <a:bodyPr/>
          <a:lstStyle/>
          <a:p>
            <a:r>
              <a:rPr lang="cs-CZ" b="1" u="sng" dirty="0">
                <a:solidFill>
                  <a:schemeClr val="bg2">
                    <a:lumMod val="50000"/>
                  </a:schemeClr>
                </a:solidFill>
              </a:rPr>
              <a:t>datel</a:t>
            </a:r>
          </a:p>
        </p:txBody>
      </p:sp>
      <p:pic>
        <p:nvPicPr>
          <p:cNvPr id="3074" name="Picture 2" descr="Datel, žluna a strakapoud: Jak poznat jejich příbytky a proč ...">
            <a:extLst>
              <a:ext uri="{FF2B5EF4-FFF2-40B4-BE49-F238E27FC236}">
                <a16:creationId xmlns:a16="http://schemas.microsoft.com/office/drawing/2014/main" xmlns="" id="{CF40A35A-28F9-763C-38A9-D4AFE471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736" y="1114612"/>
            <a:ext cx="8003240" cy="53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5796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0E72BD-0A9A-2E10-2B27-258013F9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2" y="264459"/>
            <a:ext cx="9404723" cy="1400530"/>
          </a:xfrm>
        </p:spPr>
        <p:txBody>
          <a:bodyPr/>
          <a:lstStyle/>
          <a:p>
            <a:r>
              <a:rPr lang="cs-CZ" b="1" u="sng" spc="-15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orel</a:t>
            </a:r>
          </a:p>
        </p:txBody>
      </p:sp>
      <p:pic>
        <p:nvPicPr>
          <p:cNvPr id="4098" name="Picture 2" descr="Návrat Orla skalního do ČR – České hory">
            <a:extLst>
              <a:ext uri="{FF2B5EF4-FFF2-40B4-BE49-F238E27FC236}">
                <a16:creationId xmlns:a16="http://schemas.microsoft.com/office/drawing/2014/main" xmlns="" id="{261FF66A-6568-7501-4338-53DB7332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83" y="1964861"/>
            <a:ext cx="5620217" cy="37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CAA35D3-B0C1-1540-3441-7969BFB2D9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635" y="2150082"/>
            <a:ext cx="450028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831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255F80-9449-323B-3906-1BD985AF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kos</a:t>
            </a:r>
          </a:p>
        </p:txBody>
      </p:sp>
      <p:pic>
        <p:nvPicPr>
          <p:cNvPr id="1026" name="Picture 2" descr="Kos, pták Turdus merula Stock Fotka zdarma - Public Domain Pictures">
            <a:extLst>
              <a:ext uri="{FF2B5EF4-FFF2-40B4-BE49-F238E27FC236}">
                <a16:creationId xmlns:a16="http://schemas.microsoft.com/office/drawing/2014/main" xmlns="" id="{BABD18A1-A968-6E90-C905-7AB42B17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754" y="1229014"/>
            <a:ext cx="7038693" cy="52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7476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480DDE-E975-0A1F-DF15-56A9F818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5" y="415633"/>
            <a:ext cx="7539318" cy="1422131"/>
          </a:xfrm>
        </p:spPr>
        <p:txBody>
          <a:bodyPr/>
          <a:lstStyle/>
          <a:p>
            <a:r>
              <a:rPr lang="cs-CZ" b="1" u="sng" dirty="0">
                <a:solidFill>
                  <a:schemeClr val="accent4">
                    <a:lumMod val="75000"/>
                  </a:schemeClr>
                </a:solidFill>
              </a:rPr>
              <a:t>vrabec</a:t>
            </a:r>
          </a:p>
        </p:txBody>
      </p:sp>
      <p:pic>
        <p:nvPicPr>
          <p:cNvPr id="3074" name="Picture 2" descr="【スズメ対策】スズメの寿命は何年？｜生態や習性・天敵まとめ - トラブルブック">
            <a:extLst>
              <a:ext uri="{FF2B5EF4-FFF2-40B4-BE49-F238E27FC236}">
                <a16:creationId xmlns:a16="http://schemas.microsoft.com/office/drawing/2014/main" xmlns="" id="{BC434744-A409-7487-4E2E-C67CB88B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763" y="1246094"/>
            <a:ext cx="7629204" cy="51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6670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D3F50A-FC79-CCA3-5D41-D57077F3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2" y="327212"/>
            <a:ext cx="9404723" cy="1400530"/>
          </a:xfrm>
        </p:spPr>
        <p:txBody>
          <a:bodyPr/>
          <a:lstStyle/>
          <a:p>
            <a:r>
              <a:rPr lang="cs-CZ" b="1" u="sng" dirty="0"/>
              <a:t>pěnkava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5BFFF7B-3DBF-BD3B-1FEB-7CFE891E79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2832" y="986118"/>
            <a:ext cx="7179796" cy="5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3230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BB84BC-0986-5AF9-EF50-ECF09B2D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443754"/>
            <a:ext cx="7567610" cy="1277470"/>
          </a:xfrm>
        </p:spPr>
        <p:txBody>
          <a:bodyPr/>
          <a:lstStyle/>
          <a:p>
            <a:r>
              <a:rPr lang="cs-CZ" sz="4400" b="1" u="sng" dirty="0">
                <a:solidFill>
                  <a:schemeClr val="accent5">
                    <a:lumMod val="75000"/>
                  </a:schemeClr>
                </a:solidFill>
              </a:rPr>
              <a:t>Sýkora </a:t>
            </a:r>
            <a:r>
              <a:rPr lang="cs-CZ" sz="4400" b="1" u="sng" dirty="0" smtClean="0">
                <a:solidFill>
                  <a:schemeClr val="accent5">
                    <a:lumMod val="75000"/>
                  </a:schemeClr>
                </a:solidFill>
              </a:rPr>
              <a:t>koňadra</a:t>
            </a:r>
            <a:endParaRPr lang="cs-CZ" sz="4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Sýkora koňadra | Naturfoto.cz">
            <a:extLst>
              <a:ext uri="{FF2B5EF4-FFF2-40B4-BE49-F238E27FC236}">
                <a16:creationId xmlns:a16="http://schemas.microsoft.com/office/drawing/2014/main" xmlns="" id="{2CCA0A6F-6297-3473-862D-526EE658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094" y="1228167"/>
            <a:ext cx="6400799" cy="5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97660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9</Words>
  <Application>Microsoft Office PowerPoint</Application>
  <PresentationFormat>Vlastní</PresentationFormat>
  <Paragraphs>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Ion</vt:lpstr>
      <vt:lpstr>Ptáčci</vt:lpstr>
      <vt:lpstr>straka</vt:lpstr>
      <vt:lpstr>datel</vt:lpstr>
      <vt:lpstr>orel</vt:lpstr>
      <vt:lpstr>kos</vt:lpstr>
      <vt:lpstr>vrabec</vt:lpstr>
      <vt:lpstr>pěnkava</vt:lpstr>
      <vt:lpstr>Sýkora koňadra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Ptáčci</dc:title>
  <dc:creator>zak</dc:creator>
  <cp:lastModifiedBy>Alena</cp:lastModifiedBy>
  <cp:revision>4</cp:revision>
  <dcterms:created xsi:type="dcterms:W3CDTF">2025-01-10T07:11:58Z</dcterms:created>
  <dcterms:modified xsi:type="dcterms:W3CDTF">2025-01-25T19:50:56Z</dcterms:modified>
</cp:coreProperties>
</file>