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8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860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3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675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8331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092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342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859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426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03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90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61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583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765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245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23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14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760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BD527A9-4A6B-47A7-8488-B9F516820E9B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6BE327-7D88-4200-8A33-866F3A54B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4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60D12-5B6A-1781-A159-C9CC7E56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197223"/>
            <a:ext cx="8617977" cy="788895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40000"/>
                    <a:lumOff val="60000"/>
                  </a:schemeClr>
                </a:solidFill>
                <a:highlight>
                  <a:srgbClr val="00FF00"/>
                </a:highlight>
              </a:rPr>
              <a:t>Den 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  <a:highlight>
                  <a:srgbClr val="00FF00"/>
                </a:highlight>
              </a:rPr>
              <a:t>země</a:t>
            </a:r>
            <a:r>
              <a:rPr lang="cs-CZ" dirty="0">
                <a:solidFill>
                  <a:schemeClr val="accent3">
                    <a:lumMod val="40000"/>
                    <a:lumOff val="60000"/>
                  </a:schemeClr>
                </a:solidFill>
                <a:highlight>
                  <a:srgbClr val="00FF00"/>
                </a:highlight>
              </a:rPr>
              <a:t> 22.4.</a:t>
            </a:r>
          </a:p>
        </p:txBody>
      </p:sp>
      <p:pic>
        <p:nvPicPr>
          <p:cNvPr id="1026" name="Picture 2" descr="Den Země - Základní škola T. G. Masaryka - Mařatice">
            <a:extLst>
              <a:ext uri="{FF2B5EF4-FFF2-40B4-BE49-F238E27FC236}">
                <a16:creationId xmlns:a16="http://schemas.microsoft.com/office/drawing/2014/main" id="{3345D92B-DF93-DE14-927A-5A4686121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77" y="1819835"/>
            <a:ext cx="4715436" cy="47154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ave the planet, hand holding cute earth map leaf hearts cartoon ...">
            <a:extLst>
              <a:ext uri="{FF2B5EF4-FFF2-40B4-BE49-F238E27FC236}">
                <a16:creationId xmlns:a16="http://schemas.microsoft.com/office/drawing/2014/main" id="{A29E3256-07B2-6CC6-08E0-9A8D60038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012" y="197222"/>
            <a:ext cx="4899211" cy="489921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71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5DF79C6-63DB-DF19-B2AE-AB41291E46B2}"/>
              </a:ext>
            </a:extLst>
          </p:cNvPr>
          <p:cNvSpPr txBox="1"/>
          <p:nvPr/>
        </p:nvSpPr>
        <p:spPr>
          <a:xfrm flipH="1" flipV="1">
            <a:off x="551327" y="-3397623"/>
            <a:ext cx="85119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https://usagif.cm/wp-content/uploads/gifs/globe-16.gif</a:t>
            </a:r>
          </a:p>
        </p:txBody>
      </p:sp>
      <p:pic>
        <p:nvPicPr>
          <p:cNvPr id="3074" name="Picture 2" descr="GIFy glóbus - Rotující Země na animovaných obrázcích zdarma | USAGIF.com">
            <a:extLst>
              <a:ext uri="{FF2B5EF4-FFF2-40B4-BE49-F238E27FC236}">
                <a16:creationId xmlns:a16="http://schemas.microsoft.com/office/drawing/2014/main" id="{5F464519-4326-61DA-E530-316316DE1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12" y="288551"/>
            <a:ext cx="2943225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arth Day Images &amp; HD Wallpapers For Free Download Online: Wish Happy ...">
            <a:extLst>
              <a:ext uri="{FF2B5EF4-FFF2-40B4-BE49-F238E27FC236}">
                <a16:creationId xmlns:a16="http://schemas.microsoft.com/office/drawing/2014/main" id="{7FD49F98-471A-4037-09F2-C8D21E18C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46" y="744272"/>
            <a:ext cx="7787501" cy="43285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8" name="Picture 6" descr="Obraz na Plátně Palec nahoru smajlík • Pixers® • Žijeme pro změnu">
            <a:extLst>
              <a:ext uri="{FF2B5EF4-FFF2-40B4-BE49-F238E27FC236}">
                <a16:creationId xmlns:a16="http://schemas.microsoft.com/office/drawing/2014/main" id="{60B20C36-0C89-A64C-4FB4-2EB89EB33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9098056" y="-4518918"/>
            <a:ext cx="1928066" cy="189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Obraz na Plátně Palec nahoru smajlík • Pixers® • Žijeme pro změnu">
            <a:extLst>
              <a:ext uri="{FF2B5EF4-FFF2-40B4-BE49-F238E27FC236}">
                <a16:creationId xmlns:a16="http://schemas.microsoft.com/office/drawing/2014/main" id="{042BC4D8-0B63-8243-DC96-B3AC41875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1327" y="3429000"/>
            <a:ext cx="2874465" cy="28210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45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19</Words>
  <Application>Microsoft Office PowerPoint</Application>
  <PresentationFormat>Širokoúhlá obrazovka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Řez</vt:lpstr>
      <vt:lpstr>Den země 22.4.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User</cp:lastModifiedBy>
  <cp:revision>3</cp:revision>
  <dcterms:created xsi:type="dcterms:W3CDTF">2025-04-24T06:58:54Z</dcterms:created>
  <dcterms:modified xsi:type="dcterms:W3CDTF">2025-04-24T14:37:59Z</dcterms:modified>
</cp:coreProperties>
</file>