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7" r:id="rId3"/>
    <p:sldId id="258" r:id="rId4"/>
    <p:sldId id="25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7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2B1D-3519-4FDF-8E6E-0BA3B728B4FA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E609-5F77-4F39-A3AD-46D70F10DBEE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873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2B1D-3519-4FDF-8E6E-0BA3B728B4FA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E609-5F77-4F39-A3AD-46D70F10D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35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2B1D-3519-4FDF-8E6E-0BA3B728B4FA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E609-5F77-4F39-A3AD-46D70F10D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00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2B1D-3519-4FDF-8E6E-0BA3B728B4FA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E609-5F77-4F39-A3AD-46D70F10D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831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2B1D-3519-4FDF-8E6E-0BA3B728B4FA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E609-5F77-4F39-A3AD-46D70F10DBEE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107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2B1D-3519-4FDF-8E6E-0BA3B728B4FA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E609-5F77-4F39-A3AD-46D70F10D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164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2B1D-3519-4FDF-8E6E-0BA3B728B4FA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E609-5F77-4F39-A3AD-46D70F10D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244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2B1D-3519-4FDF-8E6E-0BA3B728B4FA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E609-5F77-4F39-A3AD-46D70F10D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535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2B1D-3519-4FDF-8E6E-0BA3B728B4FA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E609-5F77-4F39-A3AD-46D70F10D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22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ED22B1D-3519-4FDF-8E6E-0BA3B728B4FA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3AE609-5F77-4F39-A3AD-46D70F10D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1840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2B1D-3519-4FDF-8E6E-0BA3B728B4FA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AE609-5F77-4F39-A3AD-46D70F10DBE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50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ED22B1D-3519-4FDF-8E6E-0BA3B728B4FA}" type="datetimeFigureOut">
              <a:rPr lang="cs-CZ" smtClean="0"/>
              <a:t>25.01.2026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3AE609-5F77-4F39-A3AD-46D70F10DBEE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84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747BD6-3A6D-D5A1-8A64-8D4075DD8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              </a:t>
            </a:r>
            <a:br>
              <a:rPr lang="cs-CZ" dirty="0">
                <a:solidFill>
                  <a:schemeClr val="bg2">
                    <a:lumMod val="10000"/>
                  </a:schemeClr>
                </a:solidFill>
              </a:rPr>
            </a:br>
            <a:br>
              <a:rPr lang="cs-CZ" dirty="0">
                <a:solidFill>
                  <a:schemeClr val="bg2">
                    <a:lumMod val="10000"/>
                  </a:schemeClr>
                </a:solidFill>
              </a:rPr>
            </a:br>
            <a:br>
              <a:rPr lang="cs-CZ" dirty="0">
                <a:solidFill>
                  <a:schemeClr val="bg2">
                    <a:lumMod val="10000"/>
                  </a:schemeClr>
                </a:solidFill>
              </a:rPr>
            </a:br>
            <a:br>
              <a:rPr lang="cs-CZ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cs-CZ" dirty="0">
                <a:solidFill>
                  <a:schemeClr val="accent2"/>
                </a:solidFill>
                <a:highlight>
                  <a:srgbClr val="00FF00"/>
                </a:highlight>
              </a:rPr>
              <a:t>kos </a:t>
            </a:r>
            <a:r>
              <a:rPr lang="cs-CZ" dirty="0" err="1">
                <a:solidFill>
                  <a:schemeClr val="accent2"/>
                </a:solidFill>
                <a:highlight>
                  <a:srgbClr val="00FF00"/>
                </a:highlight>
              </a:rPr>
              <a:t>velky</a:t>
            </a:r>
            <a:r>
              <a:rPr lang="cs-CZ" dirty="0">
                <a:solidFill>
                  <a:schemeClr val="accent2"/>
                </a:solidFill>
                <a:highlight>
                  <a:srgbClr val="00FF00"/>
                </a:highlight>
              </a:rPr>
              <a:t>                                      </a:t>
            </a:r>
          </a:p>
        </p:txBody>
      </p:sp>
      <p:pic>
        <p:nvPicPr>
          <p:cNvPr id="1028" name="Picture 4" descr="Kos černý | Ptáci | jablib.cz">
            <a:extLst>
              <a:ext uri="{FF2B5EF4-FFF2-40B4-BE49-F238E27FC236}">
                <a16:creationId xmlns:a16="http://schemas.microsoft.com/office/drawing/2014/main" id="{6DB9D4CC-34AE-EF76-4C98-2078E5548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42" y="2418223"/>
            <a:ext cx="4429499" cy="29516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os černý | Naturfoto.cz">
            <a:extLst>
              <a:ext uri="{FF2B5EF4-FFF2-40B4-BE49-F238E27FC236}">
                <a16:creationId xmlns:a16="http://schemas.microsoft.com/office/drawing/2014/main" id="{782289BE-BBBE-065A-115E-F6DCEB05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995" y="2145433"/>
            <a:ext cx="4834217" cy="32244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9943031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F1E2CD-2CA0-C7E1-8061-EFB79B41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</a:rPr>
              <a:t>VRABEC</a:t>
            </a:r>
            <a:r>
              <a:rPr lang="cs-CZ" dirty="0">
                <a:highlight>
                  <a:srgbClr val="00FF00"/>
                </a:highlight>
              </a:rPr>
              <a:t> </a:t>
            </a:r>
            <a:r>
              <a:rPr lang="cs-CZ" dirty="0" err="1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</a:rPr>
              <a:t>POLNí</a:t>
            </a:r>
            <a:r>
              <a:rPr lang="cs-CZ" dirty="0">
                <a:highlight>
                  <a:srgbClr val="00FF00"/>
                </a:highlight>
              </a:rPr>
              <a:t> </a:t>
            </a:r>
          </a:p>
        </p:txBody>
      </p:sp>
      <p:pic>
        <p:nvPicPr>
          <p:cNvPr id="2050" name="Picture 2" descr="Vrabec polní | Naturfoto.cz">
            <a:extLst>
              <a:ext uri="{FF2B5EF4-FFF2-40B4-BE49-F238E27FC236}">
                <a16:creationId xmlns:a16="http://schemas.microsoft.com/office/drawing/2014/main" id="{BD1908E5-4B36-5725-D3BC-9812E8128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48" y="2832847"/>
            <a:ext cx="4970826" cy="3315541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2052" name="Picture 4" descr="Vrabec polní | Naturfoto.cz">
            <a:extLst>
              <a:ext uri="{FF2B5EF4-FFF2-40B4-BE49-F238E27FC236}">
                <a16:creationId xmlns:a16="http://schemas.microsoft.com/office/drawing/2014/main" id="{A5344052-6043-A36E-D757-B0BE0AC5E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853" y="365125"/>
            <a:ext cx="5283947" cy="43897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91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C98ED-3A00-6654-C452-83A09C77A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451" y="367285"/>
            <a:ext cx="10058400" cy="1450757"/>
          </a:xfrm>
        </p:spPr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  <a:highlight>
                  <a:srgbClr val="00FF00"/>
                </a:highlight>
              </a:rPr>
              <a:t>DATEL</a:t>
            </a:r>
            <a:r>
              <a:rPr lang="cs-CZ" dirty="0">
                <a:highlight>
                  <a:srgbClr val="00FF00"/>
                </a:highlight>
              </a:rPr>
              <a:t>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  <a:highlight>
                  <a:srgbClr val="00FF00"/>
                </a:highlight>
              </a:rPr>
              <a:t>OBECNý</a:t>
            </a:r>
            <a:endParaRPr lang="cs-CZ" dirty="0">
              <a:solidFill>
                <a:schemeClr val="accent6">
                  <a:lumMod val="75000"/>
                </a:schemeClr>
              </a:solidFill>
              <a:highlight>
                <a:srgbClr val="00FF00"/>
              </a:highlight>
            </a:endParaRPr>
          </a:p>
        </p:txBody>
      </p:sp>
      <p:pic>
        <p:nvPicPr>
          <p:cNvPr id="3074" name="Picture 2" descr="Ptačí rodinka pod naší střechou | iReceptář.cz">
            <a:extLst>
              <a:ext uri="{FF2B5EF4-FFF2-40B4-BE49-F238E27FC236}">
                <a16:creationId xmlns:a16="http://schemas.microsoft.com/office/drawing/2014/main" id="{DA518F3F-5AEA-9955-4F77-0510FEA62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75965"/>
            <a:ext cx="4351244" cy="32634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oodpeckers, Owls and Grouse of Bulgaria | NEOPHRON TOURS">
            <a:extLst>
              <a:ext uri="{FF2B5EF4-FFF2-40B4-BE49-F238E27FC236}">
                <a16:creationId xmlns:a16="http://schemas.microsoft.com/office/drawing/2014/main" id="{F481459A-A540-541C-B669-9F365DB50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908" y="582705"/>
            <a:ext cx="4173015" cy="5728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623807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912B57-3A7D-CC16-0997-C4C963640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 </a:t>
            </a:r>
            <a:r>
              <a:rPr lang="cs-CZ" dirty="0" err="1">
                <a:solidFill>
                  <a:schemeClr val="accent4">
                    <a:lumMod val="75000"/>
                  </a:schemeClr>
                </a:solidFill>
                <a:highlight>
                  <a:srgbClr val="00FF00"/>
                </a:highlight>
              </a:rPr>
              <a:t>SýKORKA</a:t>
            </a:r>
            <a:r>
              <a:rPr lang="cs-CZ" dirty="0">
                <a:solidFill>
                  <a:schemeClr val="accent4">
                    <a:lumMod val="75000"/>
                  </a:schemeClr>
                </a:solidFill>
                <a:highlight>
                  <a:srgbClr val="00FF00"/>
                </a:highlight>
              </a:rPr>
              <a:t> KONADRA </a:t>
            </a:r>
          </a:p>
        </p:txBody>
      </p:sp>
      <p:pic>
        <p:nvPicPr>
          <p:cNvPr id="1026" name="Picture 2" descr="Vrabec polní | Naturfoto.cz">
            <a:extLst>
              <a:ext uri="{FF2B5EF4-FFF2-40B4-BE49-F238E27FC236}">
                <a16:creationId xmlns:a16="http://schemas.microsoft.com/office/drawing/2014/main" id="{0072E915-EBAA-5622-6C3A-4697ED260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1936" y="3237834"/>
            <a:ext cx="12039232" cy="147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ýkora koňadra | Naturfoto.cz">
            <a:extLst>
              <a:ext uri="{FF2B5EF4-FFF2-40B4-BE49-F238E27FC236}">
                <a16:creationId xmlns:a16="http://schemas.microsoft.com/office/drawing/2014/main" id="{3677AF40-612A-0897-A531-738013EB2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752" y="2980944"/>
            <a:ext cx="2930436" cy="228574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3080" name="Picture 8" descr="Ptáci na krmítku I., sýkora koňadra | iReceptář.cz">
            <a:extLst>
              <a:ext uri="{FF2B5EF4-FFF2-40B4-BE49-F238E27FC236}">
                <a16:creationId xmlns:a16="http://schemas.microsoft.com/office/drawing/2014/main" id="{BA7896DA-9A02-39DF-EA9C-B451E6812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49" y="3211100"/>
            <a:ext cx="3341751" cy="187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64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</TotalTime>
  <Words>14</Words>
  <Application>Microsoft Office PowerPoint</Application>
  <PresentationFormat>Širokoúhlá obrazovka</PresentationFormat>
  <Paragraphs>4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7" baseType="lpstr">
      <vt:lpstr>Calibri</vt:lpstr>
      <vt:lpstr>Calibri Light</vt:lpstr>
      <vt:lpstr>Retrospektiva</vt:lpstr>
      <vt:lpstr>                  kos velky                                      </vt:lpstr>
      <vt:lpstr>VRABEC POLNí </vt:lpstr>
      <vt:lpstr>DATEL OBECNý</vt:lpstr>
      <vt:lpstr> SýKORKA KONADRA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Patrik TDASDSAW</dc:creator>
  <cp:lastModifiedBy>User</cp:lastModifiedBy>
  <cp:revision>6</cp:revision>
  <dcterms:created xsi:type="dcterms:W3CDTF">2026-01-05T09:18:27Z</dcterms:created>
  <dcterms:modified xsi:type="dcterms:W3CDTF">2026-01-25T21:11:14Z</dcterms:modified>
</cp:coreProperties>
</file>