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A194FE"/>
    <a:srgbClr val="95C2FD"/>
    <a:srgbClr val="D9D9FF"/>
    <a:srgbClr val="D9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DBD877-FC7B-0DB4-EA7E-71E9D589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7B03882-F6F2-B0A1-8A00-FE226B19C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787C846-2218-942D-C271-B8A82D74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51D3C3E-FA10-C725-7BE2-3FB9E4D0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71F2EEE-50CC-2BF9-B4B9-42EC7133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87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06854E-B40A-DF43-0E88-0437270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FD2200E-E35E-DD50-8191-480A69AFA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66C1576-07CD-598C-269C-0818F818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F1CA97A-1012-3FE5-6B84-A8C1AA53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9995E6-8C71-C353-E1DF-DEB3279D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90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DDA510B-7A4D-B114-6BB5-19B949990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F1CC75E-E9EE-EABB-6C16-9DAA381E0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934448-7600-5898-B618-AA6E4651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8F874DC-E93F-B2A0-9632-31CC392F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2A4AE34-E9F8-6404-CB6D-A2B3E9C1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22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04E4AC-D9DF-F77D-45A4-7B688764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AD2F43-DAA4-3C56-9A0F-E28D5367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CF20E9F-7130-40C8-DF56-43A10A26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9389B2D-6401-D59E-B9BB-DD70EC6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2907A9-9341-7792-DC43-C3F79E68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338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AC3D60-8129-979A-4AFF-F38C0F8A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9E47220-491F-51DE-E22A-1FDBE5A4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6E403D8-D6C7-429A-D0B1-C43E3D94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6C55321-9621-A289-4DB8-EE853BF5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4C6094B-CCD4-B11D-7942-A21D49E6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79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9B5F7-ED33-694C-BB81-7F58E946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F439D86-CE0F-400E-7237-C6B72B75F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9C17901-088E-C290-5457-D04B92DF0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3DE8EEA-0CB3-DDD3-1721-C266DDE9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8CB8CB8-7365-4819-50DD-D29F8530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2BD561-94D8-6301-5362-AF6C7FA3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431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1300AC-DBAF-ADAD-1D61-AC260B45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F47ADBC-E55B-07AA-B738-A0172CF6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913F1F0-F104-05A5-5094-BCF77543A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D2DDA5D-44AF-1230-E937-51D8F59F7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B3932B9-CAF5-F04B-129F-8FE539FB8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CD184E0-29A2-225B-A30D-9743EB5F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931EB0A-D403-BB74-F336-D4605824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91BCED9-AEA8-A972-46A2-60E87253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85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ABDC59-B06F-D628-54A2-4B2C8E7B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9E917DA-62F9-BD9E-7EC8-CF63986D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42CBAA2-8532-1AA7-BCAE-C74985CD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33C883D-76D8-1ACD-B9E7-AF99CB76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613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339DC2C-B179-9D36-643D-C7CF5720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E642783-87E7-8F33-641D-4865C771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4FA3C4-2EEF-0D30-8DC0-948F185F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67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CCC142-19E1-0FBE-2AC7-C97B9B31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2F9A3EF-9653-1EF3-BCC2-A826B35C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3D841EB-2394-EC20-0D00-132F05F2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B3B8AC5-3C40-0236-3B0C-46305DC0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50A64F3-A3B1-699A-5982-380773B0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6C5213D-EB1E-7290-3446-9206A447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216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171139-E445-1406-12E8-985795C2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397645E-9B92-8D74-2D86-9C6D4B5A6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E8480FE-FE9F-0927-19CC-BDBDAF041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5CB529F-6CEF-E0C2-3C32-56E03F3E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6CE62AD-99F6-8462-CC81-4529AD84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E793C0E-5711-D345-CDCB-613335D5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5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C1BDED0-71A7-F24A-A270-FB654ECB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9E0EA07-EEAB-32B9-C0AC-74B1F3AA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A1C0EE0-A8E6-E55B-74FF-0C4F8D9D7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FC4B-9010-4C31-B7D9-3B645A324A2A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FAAADE-F1A1-56E1-5D50-97C52427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5444EB8-E438-C05F-26C4-E24831A6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937B-AFB9-4C08-9838-0B3B307003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856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1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ED42C9-C773-9267-E1C0-FFEE3203E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7943" y="2235200"/>
            <a:ext cx="12377056" cy="2387600"/>
          </a:xfrm>
        </p:spPr>
        <p:txBody>
          <a:bodyPr>
            <a:noAutofit/>
          </a:bodyPr>
          <a:lstStyle/>
          <a:p>
            <a:r>
              <a:rPr lang="cs-CZ" sz="8500" dirty="0">
                <a:latin typeface="Arial Black" panose="020B0A04020102020204" pitchFamily="34" charset="0"/>
              </a:rPr>
              <a:t>MEZINÁRODNÍ DEN MÍRU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4302716-4BEA-D25B-40DC-78C740796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750" y="4622800"/>
            <a:ext cx="4028499" cy="59008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 Black" panose="020B0A04020102020204" pitchFamily="34" charset="0"/>
              </a:rPr>
              <a:t>Eliška Homolková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11254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803DFA-DE8F-317F-841E-67160113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DB74F4-7D09-2503-B8BB-79ABBE8A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21. září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Den proti násilí a válkám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Vyhlášený OSN 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Podpora míru a tolerance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6CF6DEC-5C7A-C917-2FA5-920F7A9E3C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19545" y="282259"/>
            <a:ext cx="4352712" cy="58115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4B9B386-81A9-8C18-C4F2-CA7CEECDB2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885" y="4372427"/>
            <a:ext cx="2822803" cy="2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20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8B906A-BACA-CE08-2BD6-D5A9CA83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JAK SE SLAVÍ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5D84CF4-97DE-E58B-DF0E-3494605B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Minuta ticha v poledne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Akce a pochody za mír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Zapojení škol a komunit</a:t>
            </a:r>
          </a:p>
          <a:p>
            <a:r>
              <a:rPr lang="cs-CZ" sz="4000" b="1" dirty="0">
                <a:latin typeface="Aptos" panose="020B0004020202020204" pitchFamily="34" charset="0"/>
                <a:cs typeface="Arial" panose="020B0604020202020204" pitchFamily="34" charset="0"/>
              </a:rPr>
              <a:t>Symboly míru - holubice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9A30638-B6DB-62AD-60E9-F1B53E8984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9557" y="2497955"/>
            <a:ext cx="4351339" cy="43513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8E11F54-DF66-C080-E7AE-CEF8D0E8F6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9773" y="324984"/>
            <a:ext cx="1991037" cy="19910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6B4A4FD-680E-9259-5CB8-643B7E8A4F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576" y="4402170"/>
            <a:ext cx="2964538" cy="24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4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A9ED5C8-DEFF-18C3-705B-8818DFCA0A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4512" y="3118044"/>
            <a:ext cx="3066585" cy="30589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7E4B2D-90E2-8BFE-7AA9-16507F0C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PROČ JE DŮLEŽITÝ??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526C036-99DA-898A-99C9-3043CCF1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>
                <a:latin typeface="Aptos" panose="020B0004020202020204" pitchFamily="34" charset="0"/>
              </a:rPr>
              <a:t>Připomíná potřebu míru</a:t>
            </a:r>
          </a:p>
          <a:p>
            <a:r>
              <a:rPr lang="cs-CZ" sz="4000" b="1" dirty="0">
                <a:latin typeface="Aptos" panose="020B0004020202020204" pitchFamily="34" charset="0"/>
              </a:rPr>
              <a:t>Učí o nenásilí</a:t>
            </a:r>
          </a:p>
          <a:p>
            <a:r>
              <a:rPr lang="cs-CZ" sz="4000" b="1" dirty="0">
                <a:latin typeface="Aptos" panose="020B0004020202020204" pitchFamily="34" charset="0"/>
              </a:rPr>
              <a:t>Spojuje lidi</a:t>
            </a:r>
          </a:p>
          <a:p>
            <a:r>
              <a:rPr lang="cs-CZ" sz="4000" b="1" dirty="0">
                <a:latin typeface="Aptos" panose="020B0004020202020204" pitchFamily="34" charset="0"/>
              </a:rPr>
              <a:t>Podporuje respekt a porozumění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9E54791-8BE2-D19C-A001-C88C986C29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42" t="5332" r="-242" b="6529"/>
          <a:stretch>
            <a:fillRect/>
          </a:stretch>
        </p:blipFill>
        <p:spPr>
          <a:xfrm>
            <a:off x="2374900" y="4430100"/>
            <a:ext cx="4134757" cy="24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3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A958394-F647-408D-6775-62A6DDC484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5127" y="3634695"/>
            <a:ext cx="2711187" cy="28484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0ED3CA-310C-9C7B-F511-BE1B07A12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857" y="616857"/>
            <a:ext cx="11713028" cy="3824515"/>
          </a:xfrm>
        </p:spPr>
        <p:txBody>
          <a:bodyPr>
            <a:normAutofit/>
          </a:bodyPr>
          <a:lstStyle/>
          <a:p>
            <a:r>
              <a:rPr lang="cs-CZ" sz="9000" dirty="0">
                <a:latin typeface="Arial Black" panose="020B0A04020102020204" pitchFamily="34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8D5F3AF-BEC9-9D09-9D19-B7193F4E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6" y="6329564"/>
            <a:ext cx="3374571" cy="48985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haroni" panose="02010803020104030203" pitchFamily="2" charset="-79"/>
                <a:cs typeface="Aharoni" panose="02010803020104030203" pitchFamily="2" charset="-79"/>
              </a:rPr>
              <a:t>Eliška Homolková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3DD82D9-271F-A04D-F3B6-0BCFA9B603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141993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1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61</Words>
  <Application>Microsoft Office PowerPoint</Application>
  <PresentationFormat>Vlastní</PresentationFormat>
  <Paragraphs>19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MEZINÁRODNÍ DEN MÍRU</vt:lpstr>
      <vt:lpstr>INFORMACE</vt:lpstr>
      <vt:lpstr>JAK SE SLAVÍ</vt:lpstr>
      <vt:lpstr>PROČ JE DŮLEŽITÝ??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DEN MÍRU</dc:title>
  <dc:creator>Patrik TDASDSAW</dc:creator>
  <cp:lastModifiedBy>Alena</cp:lastModifiedBy>
  <cp:revision>6</cp:revision>
  <dcterms:created xsi:type="dcterms:W3CDTF">2025-09-18T08:53:19Z</dcterms:created>
  <dcterms:modified xsi:type="dcterms:W3CDTF">2025-09-24T17:02:38Z</dcterms:modified>
</cp:coreProperties>
</file>