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EF109-46DB-A5D2-2BC5-50DF9C7FA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5941A9-F244-3BDE-8918-9E2522DDD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F1969B-55E5-3449-2104-44965969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C297-2767-4C11-875D-0A64F9E38888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A6AD4F-C1D6-63EA-346D-C19BFBB3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849CDF-5E36-E199-23D4-A3577511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76DA-5709-4CAB-91FA-57D182AE6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9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EE8DF-CA4F-45F1-13B1-21EB2E9A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AFE977-EC5C-584D-2398-9E022CAD8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245CD9-C5EC-CFEA-C567-6B43B414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C297-2767-4C11-875D-0A64F9E38888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6325AD-9416-45B0-BA00-27081C82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1A6F85-83F6-A831-04BE-B129A303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76DA-5709-4CAB-91FA-57D182AE6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06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66A0D15-CD7E-121F-E952-880E38741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0D454B6-8268-6B63-3B5B-AC0FF0B24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DE7488-88F6-060E-45FE-2C446087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C297-2767-4C11-875D-0A64F9E38888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E13380-89A9-2A42-FFA0-D3F74C6C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7DF518-8D02-A57A-066B-AD63E835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76DA-5709-4CAB-91FA-57D182AE6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97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553EC-5992-598C-D9D8-77914002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E3EAF-D2EA-5EE9-FF06-4436CB9C2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F6FE5E-0CA2-CC65-5D13-4F84E3F5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C297-2767-4C11-875D-0A64F9E38888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20235F-90D8-2DB3-F01D-28EDFAD3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316E9F-9891-188D-7DAD-6E58CBFD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76DA-5709-4CAB-91FA-57D182AE6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4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4065A0-E7A8-E71E-FBF8-DE8ED89CD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DDA776-EB91-94D3-872F-F2B71982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6BF59C-1132-60A4-101F-72FB5133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C297-2767-4C11-875D-0A64F9E38888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7EEEB8-14CF-8E3E-2767-A80332E9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078B8A-080E-9155-62CF-C8B54442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76DA-5709-4CAB-91FA-57D182AE6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93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F8796-6F7A-4742-6B19-91630349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7734D7-0FEB-4D15-858D-4F5C0C5B2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4287F5-BB98-16B6-87D6-CCE019275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53FCFE-8AB6-3EB0-66CB-AADF8664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C297-2767-4C11-875D-0A64F9E38888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196ED8-42F1-704A-607E-A42943D6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64F87B-05F3-A76A-7036-42AC8D1A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76DA-5709-4CAB-91FA-57D182AE6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69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0F4D1-07DD-C74F-8A31-BB09866B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656F97-5440-5259-268A-B5E6B637C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39DC12-9365-ABC8-CDAC-EF6D7851E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6B5F0F-F7BB-ABA6-A6D6-91210B0FD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523C94-77B0-2BCD-4200-0897AA0BB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1D3C5D1-58FD-F631-96A0-2BA80E84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C297-2767-4C11-875D-0A64F9E38888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200FD61-9259-762A-E28A-003433FF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FB07BFA-E9CC-FD22-D65B-B0C00AB2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76DA-5709-4CAB-91FA-57D182AE6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9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32DDF-8FE8-4495-6B33-80595B5D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7381F6-8AA4-827D-96A2-63F53F20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C297-2767-4C11-875D-0A64F9E38888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A3D8D4-1EC5-2953-0FE2-EB275335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6C1BE-CC49-82BA-C818-3F429D87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76DA-5709-4CAB-91FA-57D182AE6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03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A8572BC-8027-3A7E-3036-D3C2932B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C297-2767-4C11-875D-0A64F9E38888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4D4200-2B62-6077-A7F7-5329A55A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FF1BBC-6AA6-9929-59AE-46B106EF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76DA-5709-4CAB-91FA-57D182AE6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02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E55F0-81E5-3526-EF19-CBDD90DF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6C79E4-3464-F2FA-9771-4220ED4B8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0DA5BD-B31B-8B6D-59D5-AF21F8E55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4DCBD9-1F53-4A90-EAC5-E1D2E7A1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C297-2767-4C11-875D-0A64F9E38888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69F011-2EFA-42A3-2938-15F34A23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F80CC7-4F17-BD77-B8BF-EE8EFF4F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76DA-5709-4CAB-91FA-57D182AE6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76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5E987-B0B5-A82C-F3DB-76A48D1C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E50A2D3-BA60-FECD-03FD-DF517F71F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342C0C-6EB1-7A75-41FA-99AA884CF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3C00D5-50C2-2E2B-4C84-50671037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C297-2767-4C11-875D-0A64F9E38888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309B60-E34A-ABE5-C2F1-E990F0CA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70F920-CA6C-1F50-A1BB-9438C8A6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76DA-5709-4CAB-91FA-57D182AE6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22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91C8E64-F7A9-DC52-3D8E-EFC8528A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E04D13-A8DC-461D-C076-642DFF2D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EA772E-58AD-80AF-ED46-2D07DA792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C297-2767-4C11-875D-0A64F9E38888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A5C9E7-C475-C685-E822-F54BFD268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BDCE49-6084-D04B-1959-456F41424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376DA-5709-4CAB-91FA-57D182AE6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98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D7356-9D3F-369E-AB5E-A1EC0B83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28. ZÁŘÍ – </a:t>
            </a:r>
            <a:r>
              <a:rPr lang="cs-C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DEN ČESKÉ STÁTNOSTI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4A8A12-EEB5-494D-8C47-88904C28C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Svátek </a:t>
            </a:r>
            <a:r>
              <a:rPr lang="cs-CZ" sz="3200" b="1" u="sng" dirty="0">
                <a:solidFill>
                  <a:srgbClr val="FF0000"/>
                </a:solidFill>
              </a:rPr>
              <a:t>sv. Václava</a:t>
            </a:r>
          </a:p>
          <a:p>
            <a:r>
              <a:rPr lang="cs-CZ" sz="3200" dirty="0"/>
              <a:t>Svátek připadá na jeho zavraždění v </a:t>
            </a:r>
            <a:r>
              <a:rPr lang="cs-CZ" sz="3200" b="1" u="sng" dirty="0">
                <a:solidFill>
                  <a:schemeClr val="accent1">
                    <a:lumMod val="75000"/>
                  </a:schemeClr>
                </a:solidFill>
              </a:rPr>
              <a:t>r. 935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4C0809-BB9F-961F-0E89-ACE272825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9851">
            <a:off x="458696" y="2985011"/>
            <a:ext cx="2807733" cy="2885725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E304473-2BCC-1CA8-A77B-1ABECE3A9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1785">
            <a:off x="7810944" y="4068456"/>
            <a:ext cx="3550864" cy="211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E4D1152-51DD-F2C5-8C18-F44A3BEAD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5509">
            <a:off x="4894345" y="2957270"/>
            <a:ext cx="2096445" cy="1568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E6DC76F-74C7-C18D-1087-309F9C12E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175">
            <a:off x="3852931" y="4949637"/>
            <a:ext cx="325755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lag of the Czech Republic - státní vlajka České republiky on Make a GIF">
            <a:extLst>
              <a:ext uri="{FF2B5EF4-FFF2-40B4-BE49-F238E27FC236}">
                <a16:creationId xmlns:a16="http://schemas.microsoft.com/office/drawing/2014/main" id="{5B364B76-9870-F084-48B7-1777B7BEE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065">
            <a:off x="8345260" y="1786330"/>
            <a:ext cx="2881531" cy="16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4751D-D4CF-D0E9-18AA-B2D4B811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497" y="690711"/>
            <a:ext cx="10515600" cy="2852737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9133D2-47C0-3E02-B88E-9AEB4CED4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0EA633-2FCB-44C3-0589-FD024FC5F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1139">
            <a:off x="6695108" y="4059961"/>
            <a:ext cx="271462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AA18105-2DFD-713F-3A3D-413F807D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3069">
            <a:off x="1267865" y="3686232"/>
            <a:ext cx="2714625" cy="180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A7CC55F-2448-EE92-07D1-C2DD8D944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8904">
            <a:off x="6752623" y="456715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1B27936-6074-B05F-7743-4861B538DFC2}"/>
              </a:ext>
            </a:extLst>
          </p:cNvPr>
          <p:cNvSpPr txBox="1"/>
          <p:nvPr/>
        </p:nvSpPr>
        <p:spPr>
          <a:xfrm>
            <a:off x="8461839" y="6089650"/>
            <a:ext cx="3918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ptos" panose="020B0004020202020204" pitchFamily="34" charset="0"/>
              </a:rPr>
              <a:t>Eliška Homolková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6EC1550-A4CE-9A03-DA11-A6D298240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12007">
            <a:off x="1641224" y="460941"/>
            <a:ext cx="2352675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5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38</TotalTime>
  <Words>25</Words>
  <Application>Microsoft Office PowerPoint</Application>
  <PresentationFormat>Širokoúhlá obrazovka</PresentationFormat>
  <Paragraphs>5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Motiv Office</vt:lpstr>
      <vt:lpstr>28. ZÁŘÍ – DEN ČESKÉ STÁTNOSTI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Juhaňák Adam</dc:creator>
  <cp:lastModifiedBy>Juhaňák Adam</cp:lastModifiedBy>
  <cp:revision>6</cp:revision>
  <dcterms:created xsi:type="dcterms:W3CDTF">2024-09-27T10:48:28Z</dcterms:created>
  <dcterms:modified xsi:type="dcterms:W3CDTF">2024-10-04T10:54:28Z</dcterms:modified>
</cp:coreProperties>
</file>