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182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460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444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883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887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7982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17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75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550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27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289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996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59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70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842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3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981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A21811-7F2E-4D99-ACB4-2131BBEC8D4A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C7C657-BE0E-4B69-A32A-2A93A5C08E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27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7E290-D2B2-41FB-DEC9-52CE6F5A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3" y="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cs-CZ" sz="6000" dirty="0">
                <a:solidFill>
                  <a:schemeClr val="accent6">
                    <a:lumMod val="50000"/>
                  </a:schemeClr>
                </a:solidFill>
              </a:rPr>
              <a:t>Dravci</a:t>
            </a:r>
          </a:p>
        </p:txBody>
      </p:sp>
      <p:pic>
        <p:nvPicPr>
          <p:cNvPr id="1026" name="Picture 2" descr="Orel mořský – Wikipedie">
            <a:extLst>
              <a:ext uri="{FF2B5EF4-FFF2-40B4-BE49-F238E27FC236}">
                <a16:creationId xmlns:a16="http://schemas.microsoft.com/office/drawing/2014/main" id="{0B713EB6-5CEE-E1EF-BB58-316A00454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2" t="1331" r="26183" b="1831"/>
          <a:stretch/>
        </p:blipFill>
        <p:spPr bwMode="auto">
          <a:xfrm>
            <a:off x="7945729" y="422031"/>
            <a:ext cx="3993052" cy="46694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ALERIE: Největší dravec u nás: Orel mořský | FOTO 1 | Ábíčko.cz">
            <a:extLst>
              <a:ext uri="{FF2B5EF4-FFF2-40B4-BE49-F238E27FC236}">
                <a16:creationId xmlns:a16="http://schemas.microsoft.com/office/drawing/2014/main" id="{E2177A1D-91DA-4865-FAD4-F9B780D40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1592872"/>
            <a:ext cx="714375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31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F8777-33B7-59C5-BF5A-788D5242B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84" y="196686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dirty="0">
                <a:solidFill>
                  <a:schemeClr val="accent6">
                    <a:lumMod val="50000"/>
                  </a:schemeClr>
                </a:solidFill>
              </a:rPr>
              <a:t>Orel MOŘSKÝ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8F365C-DBAF-5327-05F4-FC7A54A6B38D}"/>
              </a:ext>
            </a:extLst>
          </p:cNvPr>
          <p:cNvSpPr txBox="1"/>
          <p:nvPr/>
        </p:nvSpPr>
        <p:spPr>
          <a:xfrm>
            <a:off x="225084" y="1505242"/>
            <a:ext cx="6161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333333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O</a:t>
            </a:r>
            <a:r>
              <a:rPr lang="cs-CZ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rel má </a:t>
            </a:r>
            <a:r>
              <a:rPr lang="cs-CZ" sz="2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rozpětí</a:t>
            </a:r>
            <a:r>
              <a:rPr lang="cs-CZ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křídel od 210 do 250 cm</a:t>
            </a:r>
          </a:p>
          <a:p>
            <a:r>
              <a:rPr lang="cs-CZ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cs-CZ" sz="2000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(samec 190 až 210 cm a samice 215 až 250 cm)</a:t>
            </a:r>
            <a:r>
              <a:rPr lang="cs-CZ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</a:p>
          <a:p>
            <a:r>
              <a:rPr lang="cs-CZ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 délkou těla 75 až 95 cm.</a:t>
            </a:r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1008944-9E80-32FB-3618-AEDAD69FB9A4}"/>
              </a:ext>
            </a:extLst>
          </p:cNvPr>
          <p:cNvSpPr txBox="1"/>
          <p:nvPr/>
        </p:nvSpPr>
        <p:spPr>
          <a:xfrm>
            <a:off x="0" y="5655211"/>
            <a:ext cx="66364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Hnízdo si staví na stromech ve výšce 15 až 25. </a:t>
            </a:r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10" descr="GALERIE: Největší dravec u nás: Orel mořský | FOTO 1 | Ábíčko.cz">
            <a:extLst>
              <a:ext uri="{FF2B5EF4-FFF2-40B4-BE49-F238E27FC236}">
                <a16:creationId xmlns:a16="http://schemas.microsoft.com/office/drawing/2014/main" id="{F9102386-29EB-4C3A-97C4-7ADA6A650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40" y="1434906"/>
            <a:ext cx="5623560" cy="374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D58D057-5721-D66D-0684-89B8115AE1FC}"/>
              </a:ext>
            </a:extLst>
          </p:cNvPr>
          <p:cNvSpPr txBox="1"/>
          <p:nvPr/>
        </p:nvSpPr>
        <p:spPr>
          <a:xfrm>
            <a:off x="281354" y="3699802"/>
            <a:ext cx="69775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Google Sans"/>
              </a:rPr>
              <a:t>Potrava orla mořského je tvořena rybami, ptáky a savci.</a:t>
            </a:r>
            <a:endParaRPr lang="cs-CZ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F8777-33B7-59C5-BF5A-788D5242B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84" y="196686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dirty="0">
                <a:solidFill>
                  <a:schemeClr val="accent6">
                    <a:lumMod val="50000"/>
                  </a:schemeClr>
                </a:solidFill>
              </a:rPr>
              <a:t>Orel MOŘSKÝ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A5D06C-FC75-0E91-039A-E796AAF115C4}"/>
              </a:ext>
            </a:extLst>
          </p:cNvPr>
          <p:cNvSpPr txBox="1"/>
          <p:nvPr/>
        </p:nvSpPr>
        <p:spPr>
          <a:xfrm>
            <a:off x="0" y="1167617"/>
            <a:ext cx="948162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cs-CZ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cs-CZ" sz="32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/>
            <a:r>
              <a:rPr lang="cs-CZ" sz="3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Koncem února samice snese </a:t>
            </a:r>
          </a:p>
          <a:p>
            <a:pPr algn="l"/>
            <a:r>
              <a:rPr lang="cs-CZ" sz="3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většinou dvě bílá vejce. </a:t>
            </a:r>
            <a:endParaRPr lang="cs-CZ" sz="32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74BEC4-77FC-1CDC-3ED8-5E890C043BD0}"/>
              </a:ext>
            </a:extLst>
          </p:cNvPr>
          <p:cNvSpPr txBox="1"/>
          <p:nvPr/>
        </p:nvSpPr>
        <p:spPr>
          <a:xfrm>
            <a:off x="0" y="3528535"/>
            <a:ext cx="82014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Samice na snůšce sedí 35 až 40 dn</a:t>
            </a:r>
            <a:r>
              <a:rPr lang="cs-CZ" sz="2800" b="1" dirty="0">
                <a:solidFill>
                  <a:srgbClr val="333333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í</a:t>
            </a:r>
            <a:endParaRPr lang="cs-CZ" sz="2800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/>
            <a:r>
              <a:rPr lang="cs-CZ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jen občas ji vystřídá same</a:t>
            </a:r>
            <a:r>
              <a:rPr lang="cs-CZ" sz="2800" b="1" dirty="0">
                <a:solidFill>
                  <a:srgbClr val="333333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c.</a:t>
            </a:r>
            <a:endParaRPr lang="cs-CZ" sz="2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0E451D1-A4CC-4D07-1179-2FF0F12446A4}"/>
              </a:ext>
            </a:extLst>
          </p:cNvPr>
          <p:cNvSpPr txBox="1"/>
          <p:nvPr/>
        </p:nvSpPr>
        <p:spPr>
          <a:xfrm>
            <a:off x="239179" y="4973264"/>
            <a:ext cx="79376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cs-CZ" sz="3200" b="0" i="0" dirty="0">
                <a:solidFill>
                  <a:srgbClr val="1F1F1F"/>
                </a:solidFill>
                <a:effectLst/>
                <a:latin typeface="Google Sans"/>
              </a:rPr>
              <a:t>Žije </a:t>
            </a:r>
            <a:r>
              <a:rPr lang="cs-CZ" sz="3200" b="0" i="0" dirty="0">
                <a:solidFill>
                  <a:srgbClr val="040C28"/>
                </a:solidFill>
                <a:effectLst/>
                <a:latin typeface="Google Sans"/>
              </a:rPr>
              <a:t>v blízkosti vod na rozsáhlém</a:t>
            </a:r>
          </a:p>
          <a:p>
            <a:r>
              <a:rPr lang="cs-CZ" sz="3200" b="0" i="0" dirty="0">
                <a:solidFill>
                  <a:srgbClr val="040C28"/>
                </a:solidFill>
                <a:effectLst/>
                <a:latin typeface="Google Sans"/>
              </a:rPr>
              <a:t> území Evropy a Asie</a:t>
            </a:r>
            <a:r>
              <a:rPr lang="cs-CZ" sz="3200" b="0" i="0" dirty="0">
                <a:solidFill>
                  <a:srgbClr val="1F1F1F"/>
                </a:solidFill>
                <a:effectLst/>
                <a:latin typeface="Google Sans"/>
              </a:rPr>
              <a:t> .</a:t>
            </a:r>
            <a:endParaRPr lang="cs-CZ" dirty="0"/>
          </a:p>
        </p:txBody>
      </p:sp>
      <p:pic>
        <p:nvPicPr>
          <p:cNvPr id="1026" name="Picture 2" descr="Orel Roztáhnout Křídla Létat - GIF zdarma na Pixabay - Pixabay">
            <a:extLst>
              <a:ext uri="{FF2B5EF4-FFF2-40B4-BE49-F238E27FC236}">
                <a16:creationId xmlns:a16="http://schemas.microsoft.com/office/drawing/2014/main" id="{F559494C-4F07-7FF6-9B78-51CE1B227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09" y="1378094"/>
            <a:ext cx="5812192" cy="4347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544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E4F00-9803-565E-E8BB-34313BFA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153" y="112280"/>
            <a:ext cx="8534400" cy="1507067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OREL MOŘSKÝ </a:t>
            </a:r>
          </a:p>
        </p:txBody>
      </p:sp>
    </p:spTree>
    <p:extLst>
      <p:ext uri="{BB962C8B-B14F-4D97-AF65-F5344CB8AC3E}">
        <p14:creationId xmlns:p14="http://schemas.microsoft.com/office/powerpoint/2010/main" val="1707175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</TotalTime>
  <Words>100</Words>
  <Application>Microsoft Office PowerPoint</Application>
  <PresentationFormat>Širokoúhlá obrazovka</PresentationFormat>
  <Paragraphs>16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Google Sans</vt:lpstr>
      <vt:lpstr>Open Sans</vt:lpstr>
      <vt:lpstr>Wingdings 3</vt:lpstr>
      <vt:lpstr>Řez</vt:lpstr>
      <vt:lpstr>Dravci</vt:lpstr>
      <vt:lpstr>Orel MOŘSKÝ </vt:lpstr>
      <vt:lpstr>Orel MOŘSKÝ </vt:lpstr>
      <vt:lpstr>OREL MOŘSKÝ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zak4 Dyjakovice</dc:creator>
  <cp:lastModifiedBy>zak4 Dyjakovice</cp:lastModifiedBy>
  <cp:revision>10</cp:revision>
  <dcterms:created xsi:type="dcterms:W3CDTF">2024-04-17T07:00:06Z</dcterms:created>
  <dcterms:modified xsi:type="dcterms:W3CDTF">2024-04-24T07:25:19Z</dcterms:modified>
</cp:coreProperties>
</file>